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568c587af746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a003596688465f"/>
  </p:sldMasterIdLst>
  <p:sldIdLst>
    <p:sldId xmlns:r="http://schemas.openxmlformats.org/officeDocument/2006/relationships" id="256" r:id="R66d54498e4cb47fc"/>
    <p:sldId xmlns:r="http://schemas.openxmlformats.org/officeDocument/2006/relationships" id="257" r:id="R64e3021c34014276"/>
    <p:sldId xmlns:r="http://schemas.openxmlformats.org/officeDocument/2006/relationships" id="258" r:id="R62bc1baa02724c71"/>
    <p:sldId xmlns:r="http://schemas.openxmlformats.org/officeDocument/2006/relationships" id="259" r:id="R6a5fc847ee044dd3"/>
    <p:sldId xmlns:r="http://schemas.openxmlformats.org/officeDocument/2006/relationships" id="260" r:id="R7383252ca20a4dc9"/>
    <p:sldId xmlns:r="http://schemas.openxmlformats.org/officeDocument/2006/relationships" id="261" r:id="R20d8b6b83d0c4513"/>
    <p:sldId xmlns:r="http://schemas.openxmlformats.org/officeDocument/2006/relationships" id="262" r:id="R5ff83255c5f24e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a003596688465f" /><Relationship Type="http://schemas.openxmlformats.org/officeDocument/2006/relationships/slide" Target="/ppt/slides/slide1.xml" Id="R66d54498e4cb47fc" /><Relationship Type="http://schemas.openxmlformats.org/officeDocument/2006/relationships/slide" Target="/ppt/slides/slide2.xml" Id="R64e3021c34014276" /><Relationship Type="http://schemas.openxmlformats.org/officeDocument/2006/relationships/slide" Target="/ppt/slides/slide3.xml" Id="R62bc1baa02724c71" /><Relationship Type="http://schemas.openxmlformats.org/officeDocument/2006/relationships/slide" Target="/ppt/slides/slide4.xml" Id="R6a5fc847ee044dd3" /><Relationship Type="http://schemas.openxmlformats.org/officeDocument/2006/relationships/slide" Target="/ppt/slides/slide5.xml" Id="R7383252ca20a4dc9" /><Relationship Type="http://schemas.openxmlformats.org/officeDocument/2006/relationships/slide" Target="/ppt/slides/slide6.xml" Id="R20d8b6b83d0c4513" /><Relationship Type="http://schemas.openxmlformats.org/officeDocument/2006/relationships/slide" Target="/ppt/slides/slide7.xml" Id="R5ff83255c5f24e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8b040793364a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7a4e90e274879" /><Relationship Type="http://schemas.openxmlformats.org/officeDocument/2006/relationships/theme" Target="/ppt/slideMasters/theme/theme1.xml" Id="R1eca77cac92c49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07a4e90e2748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b34e1c3da43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74661fcf144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9e88024e94c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51b40bcbc41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6a852f4f844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4784abb6349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8ffc3ff574b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RANDÅSEN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RANDÅSEN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2 945 589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17 727 690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18 090 710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WIIG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 TURID WIIG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Austråttveien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66 99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889 231 602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RANDÅSEN AS</a:t>
            </a:r>
          </a:p>
        </p:txBody>
      </p:sp>
    </p:spTree>
  </p:cSld>
  <p:clrMapOvr>
    <a:masterClrMapping xmlns:a="http://schemas.openxmlformats.org/drawingml/2006/main"/>
  </p:clrMapOvr>
</p:sld>
</file>