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d5d7b8b8f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8784d0de94cfd"/>
  </p:sldMasterIdLst>
  <p:sldIdLst>
    <p:sldId xmlns:r="http://schemas.openxmlformats.org/officeDocument/2006/relationships" id="256" r:id="Red4ca3b5232f4032"/>
    <p:sldId xmlns:r="http://schemas.openxmlformats.org/officeDocument/2006/relationships" id="257" r:id="R60fa18ad20f54fc4"/>
    <p:sldId xmlns:r="http://schemas.openxmlformats.org/officeDocument/2006/relationships" id="258" r:id="Rcd5e2d97efa14fa8"/>
    <p:sldId xmlns:r="http://schemas.openxmlformats.org/officeDocument/2006/relationships" id="259" r:id="Re08a5dad63834033"/>
    <p:sldId xmlns:r="http://schemas.openxmlformats.org/officeDocument/2006/relationships" id="260" r:id="R4cf97535f9af4b13"/>
    <p:sldId xmlns:r="http://schemas.openxmlformats.org/officeDocument/2006/relationships" id="261" r:id="R78a335a0c604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8784d0de94cfd" /><Relationship Type="http://schemas.openxmlformats.org/officeDocument/2006/relationships/slide" Target="/ppt/slides/slide1.xml" Id="Red4ca3b5232f4032" /><Relationship Type="http://schemas.openxmlformats.org/officeDocument/2006/relationships/slide" Target="/ppt/slides/slide2.xml" Id="R60fa18ad20f54fc4" /><Relationship Type="http://schemas.openxmlformats.org/officeDocument/2006/relationships/slide" Target="/ppt/slides/slide3.xml" Id="Rcd5e2d97efa14fa8" /><Relationship Type="http://schemas.openxmlformats.org/officeDocument/2006/relationships/slide" Target="/ppt/slides/slide4.xml" Id="Re08a5dad63834033" /><Relationship Type="http://schemas.openxmlformats.org/officeDocument/2006/relationships/slide" Target="/ppt/slides/slide5.xml" Id="R4cf97535f9af4b13" /><Relationship Type="http://schemas.openxmlformats.org/officeDocument/2006/relationships/slide" Target="/ppt/slides/slide6.xml" Id="R78a335a0c604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eba249303e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30b11440d413a" /><Relationship Type="http://schemas.openxmlformats.org/officeDocument/2006/relationships/theme" Target="/ppt/slideMasters/theme/theme1.xml" Id="Refb3de5d4ca6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30b11440d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84267561d43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7f55bb75a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32dc65d38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a12cc46d41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324d1fcac44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0afde10ab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1 HOLDING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NORDSETER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Semsbyveien 110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3170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40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889 231 092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1 HOLDING AS</a:t>
            </a:r>
          </a:p>
        </p:txBody>
      </p:sp>
    </p:spTree>
  </p:cSld>
  <p:clrMapOvr>
    <a:masterClrMapping xmlns:a="http://schemas.openxmlformats.org/drawingml/2006/main"/>
  </p:clrMapOvr>
</p:sld>
</file>