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524b49c399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03d5a192340ee"/>
  </p:sldMasterIdLst>
  <p:sldIdLst>
    <p:sldId xmlns:r="http://schemas.openxmlformats.org/officeDocument/2006/relationships" id="256" r:id="Rab225ecd015f4f73"/>
    <p:sldId xmlns:r="http://schemas.openxmlformats.org/officeDocument/2006/relationships" id="257" r:id="Rdcf65229c7fc4366"/>
    <p:sldId xmlns:r="http://schemas.openxmlformats.org/officeDocument/2006/relationships" id="258" r:id="R56f800e12fbc43d0"/>
    <p:sldId xmlns:r="http://schemas.openxmlformats.org/officeDocument/2006/relationships" id="259" r:id="Ra432bca223014bd7"/>
    <p:sldId xmlns:r="http://schemas.openxmlformats.org/officeDocument/2006/relationships" id="260" r:id="R4d19af4eda8a448a"/>
    <p:sldId xmlns:r="http://schemas.openxmlformats.org/officeDocument/2006/relationships" id="261" r:id="R7ca65497fe1a4879"/>
    <p:sldId xmlns:r="http://schemas.openxmlformats.org/officeDocument/2006/relationships" id="262" r:id="R91dedbf293a14e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03d5a192340ee" /><Relationship Type="http://schemas.openxmlformats.org/officeDocument/2006/relationships/slide" Target="/ppt/slides/slide1.xml" Id="Rab225ecd015f4f73" /><Relationship Type="http://schemas.openxmlformats.org/officeDocument/2006/relationships/slide" Target="/ppt/slides/slide2.xml" Id="Rdcf65229c7fc4366" /><Relationship Type="http://schemas.openxmlformats.org/officeDocument/2006/relationships/slide" Target="/ppt/slides/slide3.xml" Id="R56f800e12fbc43d0" /><Relationship Type="http://schemas.openxmlformats.org/officeDocument/2006/relationships/slide" Target="/ppt/slides/slide4.xml" Id="Ra432bca223014bd7" /><Relationship Type="http://schemas.openxmlformats.org/officeDocument/2006/relationships/slide" Target="/ppt/slides/slide5.xml" Id="R4d19af4eda8a448a" /><Relationship Type="http://schemas.openxmlformats.org/officeDocument/2006/relationships/slide" Target="/ppt/slides/slide6.xml" Id="R7ca65497fe1a4879" /><Relationship Type="http://schemas.openxmlformats.org/officeDocument/2006/relationships/slide" Target="/ppt/slides/slide7.xml" Id="R91dedbf293a14e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4120c18ff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2223a64494871" /><Relationship Type="http://schemas.openxmlformats.org/officeDocument/2006/relationships/theme" Target="/ppt/slideMasters/theme/theme1.xml" Id="Rac203d73519e41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d2223a644948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b3197379f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01771068f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90f6c3989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5d7493ebd42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af092933e44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a706fc5784f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21e605880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HOLDING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2 261 518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14 157 421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14 221 211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OLA EIKREM  –  28,1 %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ANDREAS EIKREM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SEVRINE EIKREM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GRO TRANVÅG EIKREM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 SIV TRANVÅG EIKREM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MIRIAM EIKREM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889 229 152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HOLDING AS</a:t>
            </a:r>
          </a:p>
        </p:txBody>
      </p:sp>
    </p:spTree>
  </p:cSld>
  <p:clrMapOvr>
    <a:masterClrMapping xmlns:a="http://schemas.openxmlformats.org/drawingml/2006/main"/>
  </p:clrMapOvr>
</p:sld>
</file>