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88affd5edc45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a8bf0334f14dd6"/>
  </p:sldMasterIdLst>
  <p:sldIdLst>
    <p:sldId xmlns:r="http://schemas.openxmlformats.org/officeDocument/2006/relationships" id="256" r:id="R37325856e8784d64"/>
    <p:sldId xmlns:r="http://schemas.openxmlformats.org/officeDocument/2006/relationships" id="257" r:id="R69563ef6554a4761"/>
    <p:sldId xmlns:r="http://schemas.openxmlformats.org/officeDocument/2006/relationships" id="258" r:id="Rb5f19cbc1e2f4198"/>
    <p:sldId xmlns:r="http://schemas.openxmlformats.org/officeDocument/2006/relationships" id="259" r:id="R31b6bf7f03e94d87"/>
    <p:sldId xmlns:r="http://schemas.openxmlformats.org/officeDocument/2006/relationships" id="260" r:id="Re10bd647c2a04b8a"/>
    <p:sldId xmlns:r="http://schemas.openxmlformats.org/officeDocument/2006/relationships" id="261" r:id="R571067394c6d485d"/>
    <p:sldId xmlns:r="http://schemas.openxmlformats.org/officeDocument/2006/relationships" id="262" r:id="R6bd7265318e247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a8bf0334f14dd6" /><Relationship Type="http://schemas.openxmlformats.org/officeDocument/2006/relationships/slide" Target="/ppt/slides/slide1.xml" Id="R37325856e8784d64" /><Relationship Type="http://schemas.openxmlformats.org/officeDocument/2006/relationships/slide" Target="/ppt/slides/slide2.xml" Id="R69563ef6554a4761" /><Relationship Type="http://schemas.openxmlformats.org/officeDocument/2006/relationships/slide" Target="/ppt/slides/slide3.xml" Id="Rb5f19cbc1e2f4198" /><Relationship Type="http://schemas.openxmlformats.org/officeDocument/2006/relationships/slide" Target="/ppt/slides/slide4.xml" Id="R31b6bf7f03e94d87" /><Relationship Type="http://schemas.openxmlformats.org/officeDocument/2006/relationships/slide" Target="/ppt/slides/slide5.xml" Id="Re10bd647c2a04b8a" /><Relationship Type="http://schemas.openxmlformats.org/officeDocument/2006/relationships/slide" Target="/ppt/slides/slide6.xml" Id="R571067394c6d485d" /><Relationship Type="http://schemas.openxmlformats.org/officeDocument/2006/relationships/slide" Target="/ppt/slides/slide7.xml" Id="R6bd7265318e247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eb0f9d50c44a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c5f5368754875" /><Relationship Type="http://schemas.openxmlformats.org/officeDocument/2006/relationships/theme" Target="/ppt/slideMasters/theme/theme1.xml" Id="Rb8b6845e083647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fc5f53687548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7ad2b8cd442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a6d24d6c542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c4719605845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98881c2d746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66780578743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aa97a80b541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5f03350274a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SENTRUM 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 DATA AS ble etablert [år] og holder til i Rakkestad.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12 288 569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1 176 187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970 021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3 579 573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5 508 260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HEIER TOM ARILD  –  64,4 %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TROND ERIK  –  24,4 %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ANDRÉ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 DATA AS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1890 Rakkestad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22 21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889 228 822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DATA AS</a:t>
            </a:r>
          </a:p>
        </p:txBody>
      </p:sp>
    </p:spTree>
  </p:cSld>
  <p:clrMapOvr>
    <a:masterClrMapping xmlns:a="http://schemas.openxmlformats.org/drawingml/2006/main"/>
  </p:clrMapOvr>
</p:sld>
</file>