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600922e1cf41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79f08f73d642c5"/>
  </p:sldMasterIdLst>
  <p:sldIdLst>
    <p:sldId xmlns:r="http://schemas.openxmlformats.org/officeDocument/2006/relationships" id="256" r:id="R13c7e264956342d7"/>
    <p:sldId xmlns:r="http://schemas.openxmlformats.org/officeDocument/2006/relationships" id="257" r:id="Rf28e152a4459445d"/>
    <p:sldId xmlns:r="http://schemas.openxmlformats.org/officeDocument/2006/relationships" id="258" r:id="Racd3e221f7644294"/>
    <p:sldId xmlns:r="http://schemas.openxmlformats.org/officeDocument/2006/relationships" id="259" r:id="R460e1dffbf224f54"/>
    <p:sldId xmlns:r="http://schemas.openxmlformats.org/officeDocument/2006/relationships" id="260" r:id="Rcb43ea9553f54c3e"/>
    <p:sldId xmlns:r="http://schemas.openxmlformats.org/officeDocument/2006/relationships" id="261" r:id="R2fffccd0af8f4ee3"/>
    <p:sldId xmlns:r="http://schemas.openxmlformats.org/officeDocument/2006/relationships" id="262" r:id="Rcc208ffe6b6142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79f08f73d642c5" /><Relationship Type="http://schemas.openxmlformats.org/officeDocument/2006/relationships/slide" Target="/ppt/slides/slide1.xml" Id="R13c7e264956342d7" /><Relationship Type="http://schemas.openxmlformats.org/officeDocument/2006/relationships/slide" Target="/ppt/slides/slide2.xml" Id="Rf28e152a4459445d" /><Relationship Type="http://schemas.openxmlformats.org/officeDocument/2006/relationships/slide" Target="/ppt/slides/slide3.xml" Id="Racd3e221f7644294" /><Relationship Type="http://schemas.openxmlformats.org/officeDocument/2006/relationships/slide" Target="/ppt/slides/slide4.xml" Id="R460e1dffbf224f54" /><Relationship Type="http://schemas.openxmlformats.org/officeDocument/2006/relationships/slide" Target="/ppt/slides/slide5.xml" Id="Rcb43ea9553f54c3e" /><Relationship Type="http://schemas.openxmlformats.org/officeDocument/2006/relationships/slide" Target="/ppt/slides/slide6.xml" Id="R2fffccd0af8f4ee3" /><Relationship Type="http://schemas.openxmlformats.org/officeDocument/2006/relationships/slide" Target="/ppt/slides/slide7.xml" Id="Rcc208ffe6b6142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b81e50a83d4f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3d696d92f4f38" /><Relationship Type="http://schemas.openxmlformats.org/officeDocument/2006/relationships/theme" Target="/ppt/slideMasters/theme/theme1.xml" Id="R1fb2bc54d0c041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03d696d92f4f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fc3b0c9bb45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c40712cca4f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d870d314f4b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e20e2fff049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be7ac64d643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39dc313424a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47110472d45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LAMDA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LAMDA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1 946 488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20 947 486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21 740 998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LIAN STÅLE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LIAN JØRN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Hauketotoppen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1266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889 228 202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LAMDA INVEST AS</a:t>
            </a:r>
          </a:p>
        </p:txBody>
      </p:sp>
    </p:spTree>
  </p:cSld>
  <p:clrMapOvr>
    <a:masterClrMapping xmlns:a="http://schemas.openxmlformats.org/drawingml/2006/main"/>
  </p:clrMapOvr>
</p:sld>
</file>