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21a243d26c4d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9bd7fa8b6641c6"/>
  </p:sldMasterIdLst>
  <p:sldIdLst>
    <p:sldId xmlns:r="http://schemas.openxmlformats.org/officeDocument/2006/relationships" id="256" r:id="R59030b5bc90d41ec"/>
    <p:sldId xmlns:r="http://schemas.openxmlformats.org/officeDocument/2006/relationships" id="257" r:id="Re2e3545621984a8e"/>
    <p:sldId xmlns:r="http://schemas.openxmlformats.org/officeDocument/2006/relationships" id="258" r:id="R22fc27eca7ac43e3"/>
    <p:sldId xmlns:r="http://schemas.openxmlformats.org/officeDocument/2006/relationships" id="259" r:id="R4232ced11b594e54"/>
    <p:sldId xmlns:r="http://schemas.openxmlformats.org/officeDocument/2006/relationships" id="260" r:id="R81a279412e624b01"/>
    <p:sldId xmlns:r="http://schemas.openxmlformats.org/officeDocument/2006/relationships" id="261" r:id="R4585dec55df54e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9bd7fa8b6641c6" /><Relationship Type="http://schemas.openxmlformats.org/officeDocument/2006/relationships/slide" Target="/ppt/slides/slide1.xml" Id="R59030b5bc90d41ec" /><Relationship Type="http://schemas.openxmlformats.org/officeDocument/2006/relationships/slide" Target="/ppt/slides/slide2.xml" Id="Re2e3545621984a8e" /><Relationship Type="http://schemas.openxmlformats.org/officeDocument/2006/relationships/slide" Target="/ppt/slides/slide3.xml" Id="R22fc27eca7ac43e3" /><Relationship Type="http://schemas.openxmlformats.org/officeDocument/2006/relationships/slide" Target="/ppt/slides/slide4.xml" Id="R4232ced11b594e54" /><Relationship Type="http://schemas.openxmlformats.org/officeDocument/2006/relationships/slide" Target="/ppt/slides/slide5.xml" Id="R81a279412e624b01" /><Relationship Type="http://schemas.openxmlformats.org/officeDocument/2006/relationships/slide" Target="/ppt/slides/slide6.xml" Id="R4585dec55df54e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9eafa510e45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1521812c704fb3" /><Relationship Type="http://schemas.openxmlformats.org/officeDocument/2006/relationships/theme" Target="/ppt/slideMasters/theme/theme1.xml" Id="Rdb6a9c2928ea44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1521812c704f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8c480287cf46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6e29fc4bf044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74be3c1ca40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1bb7cb90540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554b1c28c4e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29683ac3ac4f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JTP MOE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JTP MOE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JTP MOE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JTP MOE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JTP MOE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JTP MOE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44 550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JTP MOE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889 226 382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JTP MOE AS</a:t>
            </a:r>
          </a:p>
        </p:txBody>
      </p:sp>
    </p:spTree>
  </p:cSld>
  <p:clrMapOvr>
    <a:masterClrMapping xmlns:a="http://schemas.openxmlformats.org/drawingml/2006/main"/>
  </p:clrMapOvr>
</p:sld>
</file>