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7ccd6b5fa649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2c5cb4ff354e71"/>
  </p:sldMasterIdLst>
  <p:sldIdLst>
    <p:sldId xmlns:r="http://schemas.openxmlformats.org/officeDocument/2006/relationships" id="256" r:id="Ra26cac940ad5433b"/>
    <p:sldId xmlns:r="http://schemas.openxmlformats.org/officeDocument/2006/relationships" id="257" r:id="R2a4b35d450ef45c7"/>
    <p:sldId xmlns:r="http://schemas.openxmlformats.org/officeDocument/2006/relationships" id="258" r:id="R69747b7dfa5e4f0a"/>
    <p:sldId xmlns:r="http://schemas.openxmlformats.org/officeDocument/2006/relationships" id="259" r:id="Rf2b4263bc2144586"/>
    <p:sldId xmlns:r="http://schemas.openxmlformats.org/officeDocument/2006/relationships" id="260" r:id="R6af8c7980d0a4f71"/>
    <p:sldId xmlns:r="http://schemas.openxmlformats.org/officeDocument/2006/relationships" id="261" r:id="R02e57b66b82e497e"/>
    <p:sldId xmlns:r="http://schemas.openxmlformats.org/officeDocument/2006/relationships" id="262" r:id="R6c20906c46c84c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c5cb4ff354e71" /><Relationship Type="http://schemas.openxmlformats.org/officeDocument/2006/relationships/slide" Target="/ppt/slides/slide1.xml" Id="Ra26cac940ad5433b" /><Relationship Type="http://schemas.openxmlformats.org/officeDocument/2006/relationships/slide" Target="/ppt/slides/slide2.xml" Id="R2a4b35d450ef45c7" /><Relationship Type="http://schemas.openxmlformats.org/officeDocument/2006/relationships/slide" Target="/ppt/slides/slide3.xml" Id="R69747b7dfa5e4f0a" /><Relationship Type="http://schemas.openxmlformats.org/officeDocument/2006/relationships/slide" Target="/ppt/slides/slide4.xml" Id="Rf2b4263bc2144586" /><Relationship Type="http://schemas.openxmlformats.org/officeDocument/2006/relationships/slide" Target="/ppt/slides/slide5.xml" Id="R6af8c7980d0a4f71" /><Relationship Type="http://schemas.openxmlformats.org/officeDocument/2006/relationships/slide" Target="/ppt/slides/slide6.xml" Id="R02e57b66b82e497e" /><Relationship Type="http://schemas.openxmlformats.org/officeDocument/2006/relationships/slide" Target="/ppt/slides/slide7.xml" Id="R6c20906c46c84c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ffda5715a46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a04d3df0449a3" /><Relationship Type="http://schemas.openxmlformats.org/officeDocument/2006/relationships/theme" Target="/ppt/slideMasters/theme/theme1.xml" Id="Rd4e22c84c2e0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ba04d3df0449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e7ceb4e2942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d5ad325db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75055821045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9e3ce7e89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1897c159948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e22d30cdc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2fc0c0ebf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METTE RAKNER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METTE RAKNER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RAKNER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METTE RAKNER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METTE RAKNER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METTE RAKNER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894 053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6 311 732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6 379 246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METTE RAKNER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CHRISTINE RAKNER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METTE RAKNER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Vetrlidsallmenningen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889 209 402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METTE RAKNER HOLDING AS</a:t>
            </a:r>
          </a:p>
        </p:txBody>
      </p:sp>
    </p:spTree>
  </p:cSld>
  <p:clrMapOvr>
    <a:masterClrMapping xmlns:a="http://schemas.openxmlformats.org/drawingml/2006/main"/>
  </p:clrMapOvr>
</p:sld>
</file>