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ab60ecc97949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263114e2414007"/>
  </p:sldMasterIdLst>
  <p:sldIdLst>
    <p:sldId xmlns:r="http://schemas.openxmlformats.org/officeDocument/2006/relationships" id="256" r:id="R70bd48fc8c054ebf"/>
    <p:sldId xmlns:r="http://schemas.openxmlformats.org/officeDocument/2006/relationships" id="257" r:id="R7699674987e14a0f"/>
    <p:sldId xmlns:r="http://schemas.openxmlformats.org/officeDocument/2006/relationships" id="258" r:id="R9a8adeb7d5ed4107"/>
    <p:sldId xmlns:r="http://schemas.openxmlformats.org/officeDocument/2006/relationships" id="259" r:id="Rade3eef09117460b"/>
    <p:sldId xmlns:r="http://schemas.openxmlformats.org/officeDocument/2006/relationships" id="260" r:id="Rfdeae13e9e5a46a8"/>
    <p:sldId xmlns:r="http://schemas.openxmlformats.org/officeDocument/2006/relationships" id="261" r:id="R642a0563699a4738"/>
    <p:sldId xmlns:r="http://schemas.openxmlformats.org/officeDocument/2006/relationships" id="262" r:id="Rd6e22be47a2546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63114e2414007" /><Relationship Type="http://schemas.openxmlformats.org/officeDocument/2006/relationships/slide" Target="/ppt/slides/slide1.xml" Id="R70bd48fc8c054ebf" /><Relationship Type="http://schemas.openxmlformats.org/officeDocument/2006/relationships/slide" Target="/ppt/slides/slide2.xml" Id="R7699674987e14a0f" /><Relationship Type="http://schemas.openxmlformats.org/officeDocument/2006/relationships/slide" Target="/ppt/slides/slide3.xml" Id="R9a8adeb7d5ed4107" /><Relationship Type="http://schemas.openxmlformats.org/officeDocument/2006/relationships/slide" Target="/ppt/slides/slide4.xml" Id="Rade3eef09117460b" /><Relationship Type="http://schemas.openxmlformats.org/officeDocument/2006/relationships/slide" Target="/ppt/slides/slide5.xml" Id="Rfdeae13e9e5a46a8" /><Relationship Type="http://schemas.openxmlformats.org/officeDocument/2006/relationships/slide" Target="/ppt/slides/slide6.xml" Id="R642a0563699a4738" /><Relationship Type="http://schemas.openxmlformats.org/officeDocument/2006/relationships/slide" Target="/ppt/slides/slide7.xml" Id="Rd6e22be47a2546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9294a2df649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34b79b7fb4ca9" /><Relationship Type="http://schemas.openxmlformats.org/officeDocument/2006/relationships/theme" Target="/ppt/slideMasters/theme/theme1.xml" Id="Rc41ef89f251f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e34b79b7fb4c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567c4d97143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2b3f4ce6842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95b45b97d48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f678d77b940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75b52717945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6d896b16640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c217f7ea14d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STENBÆK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STENBÆK INVEST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−1 458 496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3 569 872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STENBÆK PER SIMEN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Simen Stenbæk, Poppelveien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889 208 392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STENBÆK INVEST AS</a:t>
            </a:r>
          </a:p>
        </p:txBody>
      </p:sp>
    </p:spTree>
  </p:cSld>
  <p:clrMapOvr>
    <a:masterClrMapping xmlns:a="http://schemas.openxmlformats.org/drawingml/2006/main"/>
  </p:clrMapOvr>
</p:sld>
</file>