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4f31bcbcc9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9e7921f4741ce"/>
  </p:sldMasterIdLst>
  <p:sldIdLst>
    <p:sldId xmlns:r="http://schemas.openxmlformats.org/officeDocument/2006/relationships" id="256" r:id="R60b944e9cefe4335"/>
    <p:sldId xmlns:r="http://schemas.openxmlformats.org/officeDocument/2006/relationships" id="257" r:id="R4854a8f4b0914e7d"/>
    <p:sldId xmlns:r="http://schemas.openxmlformats.org/officeDocument/2006/relationships" id="258" r:id="R54210300e83f4a94"/>
    <p:sldId xmlns:r="http://schemas.openxmlformats.org/officeDocument/2006/relationships" id="259" r:id="R731ab0d846bd4b38"/>
    <p:sldId xmlns:r="http://schemas.openxmlformats.org/officeDocument/2006/relationships" id="260" r:id="Rda6e57c06ff04f30"/>
    <p:sldId xmlns:r="http://schemas.openxmlformats.org/officeDocument/2006/relationships" id="261" r:id="R600156123eaf480c"/>
    <p:sldId xmlns:r="http://schemas.openxmlformats.org/officeDocument/2006/relationships" id="262" r:id="R9e6327838427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9e7921f4741ce" /><Relationship Type="http://schemas.openxmlformats.org/officeDocument/2006/relationships/slide" Target="/ppt/slides/slide1.xml" Id="R60b944e9cefe4335" /><Relationship Type="http://schemas.openxmlformats.org/officeDocument/2006/relationships/slide" Target="/ppt/slides/slide2.xml" Id="R4854a8f4b0914e7d" /><Relationship Type="http://schemas.openxmlformats.org/officeDocument/2006/relationships/slide" Target="/ppt/slides/slide3.xml" Id="R54210300e83f4a94" /><Relationship Type="http://schemas.openxmlformats.org/officeDocument/2006/relationships/slide" Target="/ppt/slides/slide4.xml" Id="R731ab0d846bd4b38" /><Relationship Type="http://schemas.openxmlformats.org/officeDocument/2006/relationships/slide" Target="/ppt/slides/slide5.xml" Id="Rda6e57c06ff04f30" /><Relationship Type="http://schemas.openxmlformats.org/officeDocument/2006/relationships/slide" Target="/ppt/slides/slide6.xml" Id="R600156123eaf480c" /><Relationship Type="http://schemas.openxmlformats.org/officeDocument/2006/relationships/slide" Target="/ppt/slides/slide7.xml" Id="R9e6327838427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81d16b88e46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aa100ec9f46e8" /><Relationship Type="http://schemas.openxmlformats.org/officeDocument/2006/relationships/theme" Target="/ppt/slideMasters/theme/theme1.xml" Id="R85d9b7bddf84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aa100ec9f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1abb1e8df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e3971f09a4e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9bef12d8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686f659b7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ade8e2ee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ff7c4c3f4d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2f0b4971f4b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12 049 186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12 058 182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JON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Erik Borgen, Åsryggen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889 207 272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DONI AS</a:t>
            </a:r>
          </a:p>
        </p:txBody>
      </p:sp>
    </p:spTree>
  </p:cSld>
  <p:clrMapOvr>
    <a:masterClrMapping xmlns:a="http://schemas.openxmlformats.org/drawingml/2006/main"/>
  </p:clrMapOvr>
</p:sld>
</file>