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11526322a2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fa1aaaa114bf8"/>
  </p:sldMasterIdLst>
  <p:sldIdLst>
    <p:sldId xmlns:r="http://schemas.openxmlformats.org/officeDocument/2006/relationships" id="256" r:id="R60e0fcbbac5f43f6"/>
    <p:sldId xmlns:r="http://schemas.openxmlformats.org/officeDocument/2006/relationships" id="257" r:id="Ra8355594d88d4a69"/>
    <p:sldId xmlns:r="http://schemas.openxmlformats.org/officeDocument/2006/relationships" id="258" r:id="Rd11630cb48094a26"/>
    <p:sldId xmlns:r="http://schemas.openxmlformats.org/officeDocument/2006/relationships" id="259" r:id="R1edfc5631a054d35"/>
    <p:sldId xmlns:r="http://schemas.openxmlformats.org/officeDocument/2006/relationships" id="260" r:id="R03fd26a266c143ca"/>
    <p:sldId xmlns:r="http://schemas.openxmlformats.org/officeDocument/2006/relationships" id="261" r:id="R2ca72976617e4e6c"/>
    <p:sldId xmlns:r="http://schemas.openxmlformats.org/officeDocument/2006/relationships" id="262" r:id="R5023c4df756a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fa1aaaa114bf8" /><Relationship Type="http://schemas.openxmlformats.org/officeDocument/2006/relationships/slide" Target="/ppt/slides/slide1.xml" Id="R60e0fcbbac5f43f6" /><Relationship Type="http://schemas.openxmlformats.org/officeDocument/2006/relationships/slide" Target="/ppt/slides/slide2.xml" Id="Ra8355594d88d4a69" /><Relationship Type="http://schemas.openxmlformats.org/officeDocument/2006/relationships/slide" Target="/ppt/slides/slide3.xml" Id="Rd11630cb48094a26" /><Relationship Type="http://schemas.openxmlformats.org/officeDocument/2006/relationships/slide" Target="/ppt/slides/slide4.xml" Id="R1edfc5631a054d35" /><Relationship Type="http://schemas.openxmlformats.org/officeDocument/2006/relationships/slide" Target="/ppt/slides/slide5.xml" Id="R03fd26a266c143ca" /><Relationship Type="http://schemas.openxmlformats.org/officeDocument/2006/relationships/slide" Target="/ppt/slides/slide6.xml" Id="R2ca72976617e4e6c" /><Relationship Type="http://schemas.openxmlformats.org/officeDocument/2006/relationships/slide" Target="/ppt/slides/slide7.xml" Id="R5023c4df756a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34f81c64c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e96a704fa4ba1" /><Relationship Type="http://schemas.openxmlformats.org/officeDocument/2006/relationships/theme" Target="/ppt/slideMasters/theme/theme1.xml" Id="R63008bcff5824b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e96a704fa4b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ab7eaa0a3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081a4f4df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0e11184b7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f38a930fb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cf9bbb213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2edb1d43f4b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ee912753f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FE-TEK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FE-TEK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3 895 568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ROTLID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889 204 672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FE-TEK AS</a:t>
            </a:r>
          </a:p>
        </p:txBody>
      </p:sp>
    </p:spTree>
  </p:cSld>
  <p:clrMapOvr>
    <a:masterClrMapping xmlns:a="http://schemas.openxmlformats.org/drawingml/2006/main"/>
  </p:clrMapOvr>
</p:sld>
</file>