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c500cfe137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b82825936460e"/>
  </p:sldMasterIdLst>
  <p:sldIdLst>
    <p:sldId xmlns:r="http://schemas.openxmlformats.org/officeDocument/2006/relationships" id="256" r:id="R709a192d2d154791"/>
    <p:sldId xmlns:r="http://schemas.openxmlformats.org/officeDocument/2006/relationships" id="257" r:id="R83a75219472442b8"/>
    <p:sldId xmlns:r="http://schemas.openxmlformats.org/officeDocument/2006/relationships" id="258" r:id="R7f23968c94324bd6"/>
    <p:sldId xmlns:r="http://schemas.openxmlformats.org/officeDocument/2006/relationships" id="259" r:id="R32e206f5a1ce46a4"/>
    <p:sldId xmlns:r="http://schemas.openxmlformats.org/officeDocument/2006/relationships" id="260" r:id="R74fa1348239c4ded"/>
    <p:sldId xmlns:r="http://schemas.openxmlformats.org/officeDocument/2006/relationships" id="261" r:id="R3300bededb4b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b82825936460e" /><Relationship Type="http://schemas.openxmlformats.org/officeDocument/2006/relationships/slide" Target="/ppt/slides/slide1.xml" Id="R709a192d2d154791" /><Relationship Type="http://schemas.openxmlformats.org/officeDocument/2006/relationships/slide" Target="/ppt/slides/slide2.xml" Id="R83a75219472442b8" /><Relationship Type="http://schemas.openxmlformats.org/officeDocument/2006/relationships/slide" Target="/ppt/slides/slide3.xml" Id="R7f23968c94324bd6" /><Relationship Type="http://schemas.openxmlformats.org/officeDocument/2006/relationships/slide" Target="/ppt/slides/slide4.xml" Id="R32e206f5a1ce46a4" /><Relationship Type="http://schemas.openxmlformats.org/officeDocument/2006/relationships/slide" Target="/ppt/slides/slide5.xml" Id="R74fa1348239c4ded" /><Relationship Type="http://schemas.openxmlformats.org/officeDocument/2006/relationships/slide" Target="/ppt/slides/slide6.xml" Id="R3300bededb4b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11037bc02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5bfc0c2ea4456" /><Relationship Type="http://schemas.openxmlformats.org/officeDocument/2006/relationships/theme" Target="/ppt/slideMasters/theme/theme1.xml" Id="R3c84597be977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5bfc0c2ea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9375efd4f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d98e6de4548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418f0a2a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40f2a0200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b3f46494d4c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cc31126c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−342 763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889 194 952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AKSO AS</a:t>
            </a:r>
          </a:p>
        </p:txBody>
      </p:sp>
    </p:spTree>
  </p:cSld>
  <p:clrMapOvr>
    <a:masterClrMapping xmlns:a="http://schemas.openxmlformats.org/drawingml/2006/main"/>
  </p:clrMapOvr>
</p:sld>
</file>