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e4293cd30d49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8a047e8b64baf"/>
  </p:sldMasterIdLst>
  <p:sldIdLst>
    <p:sldId xmlns:r="http://schemas.openxmlformats.org/officeDocument/2006/relationships" id="256" r:id="Readb89595a1a4e20"/>
    <p:sldId xmlns:r="http://schemas.openxmlformats.org/officeDocument/2006/relationships" id="257" r:id="R95e491d6bc4a48f3"/>
    <p:sldId xmlns:r="http://schemas.openxmlformats.org/officeDocument/2006/relationships" id="258" r:id="R98accf4b06be4d66"/>
    <p:sldId xmlns:r="http://schemas.openxmlformats.org/officeDocument/2006/relationships" id="259" r:id="R13522b3591734ecf"/>
    <p:sldId xmlns:r="http://schemas.openxmlformats.org/officeDocument/2006/relationships" id="260" r:id="Rd982914b5c8c4de2"/>
    <p:sldId xmlns:r="http://schemas.openxmlformats.org/officeDocument/2006/relationships" id="261" r:id="R3fdf4bc7ce334d7e"/>
    <p:sldId xmlns:r="http://schemas.openxmlformats.org/officeDocument/2006/relationships" id="262" r:id="R75ffb1c57eb94a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8a047e8b64baf" /><Relationship Type="http://schemas.openxmlformats.org/officeDocument/2006/relationships/slide" Target="/ppt/slides/slide1.xml" Id="Readb89595a1a4e20" /><Relationship Type="http://schemas.openxmlformats.org/officeDocument/2006/relationships/slide" Target="/ppt/slides/slide2.xml" Id="R95e491d6bc4a48f3" /><Relationship Type="http://schemas.openxmlformats.org/officeDocument/2006/relationships/slide" Target="/ppt/slides/slide3.xml" Id="R98accf4b06be4d66" /><Relationship Type="http://schemas.openxmlformats.org/officeDocument/2006/relationships/slide" Target="/ppt/slides/slide4.xml" Id="R13522b3591734ecf" /><Relationship Type="http://schemas.openxmlformats.org/officeDocument/2006/relationships/slide" Target="/ppt/slides/slide5.xml" Id="Rd982914b5c8c4de2" /><Relationship Type="http://schemas.openxmlformats.org/officeDocument/2006/relationships/slide" Target="/ppt/slides/slide6.xml" Id="R3fdf4bc7ce334d7e" /><Relationship Type="http://schemas.openxmlformats.org/officeDocument/2006/relationships/slide" Target="/ppt/slides/slide7.xml" Id="R75ffb1c57eb94a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cff42b3204d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a24df63ca4793" /><Relationship Type="http://schemas.openxmlformats.org/officeDocument/2006/relationships/theme" Target="/ppt/slideMasters/theme/theme1.xml" Id="Raec34e9ad0e6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5a24df63ca47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d7eba3b8c4f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67994a0ba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8491bcf27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66ee5cd5143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dfcb995474a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3e19555bf4e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ee2c1fd89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OSS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OSS GRUPPEN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−151 023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−137 981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1 118 206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1 190 800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SCHEEL GRO SETERENG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SCHEEL JØRGEN SETERENG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Slemmestadveien 386A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889 192 542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OSS GRUPPEN AS</a:t>
            </a:r>
          </a:p>
        </p:txBody>
      </p:sp>
    </p:spTree>
  </p:cSld>
  <p:clrMapOvr>
    <a:masterClrMapping xmlns:a="http://schemas.openxmlformats.org/drawingml/2006/main"/>
  </p:clrMapOvr>
</p:sld>
</file>