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b8b186f04340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f0b222a4eb4534"/>
  </p:sldMasterIdLst>
  <p:sldIdLst>
    <p:sldId xmlns:r="http://schemas.openxmlformats.org/officeDocument/2006/relationships" id="256" r:id="R7fa15267ad834354"/>
    <p:sldId xmlns:r="http://schemas.openxmlformats.org/officeDocument/2006/relationships" id="257" r:id="R6c759c0b071c4330"/>
    <p:sldId xmlns:r="http://schemas.openxmlformats.org/officeDocument/2006/relationships" id="258" r:id="Ra0fcfcd9f42f4c86"/>
    <p:sldId xmlns:r="http://schemas.openxmlformats.org/officeDocument/2006/relationships" id="259" r:id="Rcd3d8811f78c436f"/>
    <p:sldId xmlns:r="http://schemas.openxmlformats.org/officeDocument/2006/relationships" id="260" r:id="Rf5654198dd4c4fb4"/>
    <p:sldId xmlns:r="http://schemas.openxmlformats.org/officeDocument/2006/relationships" id="261" r:id="R081e6dcf738b4584"/>
    <p:sldId xmlns:r="http://schemas.openxmlformats.org/officeDocument/2006/relationships" id="262" r:id="Re35ed7f0897644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f0b222a4eb4534" /><Relationship Type="http://schemas.openxmlformats.org/officeDocument/2006/relationships/slide" Target="/ppt/slides/slide1.xml" Id="R7fa15267ad834354" /><Relationship Type="http://schemas.openxmlformats.org/officeDocument/2006/relationships/slide" Target="/ppt/slides/slide2.xml" Id="R6c759c0b071c4330" /><Relationship Type="http://schemas.openxmlformats.org/officeDocument/2006/relationships/slide" Target="/ppt/slides/slide3.xml" Id="Ra0fcfcd9f42f4c86" /><Relationship Type="http://schemas.openxmlformats.org/officeDocument/2006/relationships/slide" Target="/ppt/slides/slide4.xml" Id="Rcd3d8811f78c436f" /><Relationship Type="http://schemas.openxmlformats.org/officeDocument/2006/relationships/slide" Target="/ppt/slides/slide5.xml" Id="Rf5654198dd4c4fb4" /><Relationship Type="http://schemas.openxmlformats.org/officeDocument/2006/relationships/slide" Target="/ppt/slides/slide6.xml" Id="R081e6dcf738b4584" /><Relationship Type="http://schemas.openxmlformats.org/officeDocument/2006/relationships/slide" Target="/ppt/slides/slide7.xml" Id="Re35ed7f0897644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d5007a908242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6ff1bd5a2440c" /><Relationship Type="http://schemas.openxmlformats.org/officeDocument/2006/relationships/theme" Target="/ppt/slideMasters/theme/theme1.xml" Id="R3bf2d3fbfdd847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06ff1bd5a244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ef918ddf645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26581a7a745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efe61f84e4b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7198bd28640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e66d1adce46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b6113ca4742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f440bc0e34d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OLAV OLSEN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OLSEN HOLDING AS ble etablert [år] og holder til i Måndalen.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295 100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−8 683 846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−3 341 368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44 653 010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45 891 528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AKSEL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Råkbakken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889 192 062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OLSEN HOLDING AS</a:t>
            </a:r>
          </a:p>
        </p:txBody>
      </p:sp>
    </p:spTree>
  </p:cSld>
  <p:clrMapOvr>
    <a:masterClrMapping xmlns:a="http://schemas.openxmlformats.org/drawingml/2006/main"/>
  </p:clrMapOvr>
</p:sld>
</file>