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43191916d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a62672f9a34290"/>
  </p:sldMasterIdLst>
  <p:sldIdLst>
    <p:sldId xmlns:r="http://schemas.openxmlformats.org/officeDocument/2006/relationships" id="256" r:id="Rd63c8e21e569467d"/>
    <p:sldId xmlns:r="http://schemas.openxmlformats.org/officeDocument/2006/relationships" id="257" r:id="R92d2857d83694094"/>
    <p:sldId xmlns:r="http://schemas.openxmlformats.org/officeDocument/2006/relationships" id="258" r:id="Rd3f1526846334cdd"/>
    <p:sldId xmlns:r="http://schemas.openxmlformats.org/officeDocument/2006/relationships" id="259" r:id="R568a7c3ebbfd427d"/>
    <p:sldId xmlns:r="http://schemas.openxmlformats.org/officeDocument/2006/relationships" id="260" r:id="R06bbcafdddc44b13"/>
    <p:sldId xmlns:r="http://schemas.openxmlformats.org/officeDocument/2006/relationships" id="261" r:id="Rd3498de52dae4496"/>
    <p:sldId xmlns:r="http://schemas.openxmlformats.org/officeDocument/2006/relationships" id="262" r:id="R838c096af678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62672f9a34290" /><Relationship Type="http://schemas.openxmlformats.org/officeDocument/2006/relationships/slide" Target="/ppt/slides/slide1.xml" Id="Rd63c8e21e569467d" /><Relationship Type="http://schemas.openxmlformats.org/officeDocument/2006/relationships/slide" Target="/ppt/slides/slide2.xml" Id="R92d2857d83694094" /><Relationship Type="http://schemas.openxmlformats.org/officeDocument/2006/relationships/slide" Target="/ppt/slides/slide3.xml" Id="Rd3f1526846334cdd" /><Relationship Type="http://schemas.openxmlformats.org/officeDocument/2006/relationships/slide" Target="/ppt/slides/slide4.xml" Id="R568a7c3ebbfd427d" /><Relationship Type="http://schemas.openxmlformats.org/officeDocument/2006/relationships/slide" Target="/ppt/slides/slide5.xml" Id="R06bbcafdddc44b13" /><Relationship Type="http://schemas.openxmlformats.org/officeDocument/2006/relationships/slide" Target="/ppt/slides/slide6.xml" Id="Rd3498de52dae4496" /><Relationship Type="http://schemas.openxmlformats.org/officeDocument/2006/relationships/slide" Target="/ppt/slides/slide7.xml" Id="R838c096af678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c06bc9b42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34ced2f043cd" /><Relationship Type="http://schemas.openxmlformats.org/officeDocument/2006/relationships/theme" Target="/ppt/slideMasters/theme/theme1.xml" Id="R7cc0a209a22d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334ced2f0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8eedfffc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1cd4d66d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3b7a4027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5ebac14e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3d33e170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5a544e6e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4a01cb42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BUNGY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BUNGY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59 875 883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60 205 374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SKARI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BUNGY AS</a:t>
            </a:r>
          </a:p>
        </p:txBody>
      </p:sp>
    </p:spTree>
  </p:cSld>
  <p:clrMapOvr>
    <a:masterClrMapping xmlns:a="http://schemas.openxmlformats.org/drawingml/2006/main"/>
  </p:clrMapOvr>
</p:sld>
</file>