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62c78f079043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8d0dbbc1f84a8f"/>
  </p:sldMasterIdLst>
  <p:sldIdLst>
    <p:sldId xmlns:r="http://schemas.openxmlformats.org/officeDocument/2006/relationships" id="256" r:id="Rb0f677e3acd44391"/>
    <p:sldId xmlns:r="http://schemas.openxmlformats.org/officeDocument/2006/relationships" id="257" r:id="Ra4c7b600f4bc4eba"/>
    <p:sldId xmlns:r="http://schemas.openxmlformats.org/officeDocument/2006/relationships" id="258" r:id="Rb20da2a26392487c"/>
    <p:sldId xmlns:r="http://schemas.openxmlformats.org/officeDocument/2006/relationships" id="259" r:id="Rddd1aedc606443dc"/>
    <p:sldId xmlns:r="http://schemas.openxmlformats.org/officeDocument/2006/relationships" id="260" r:id="R93c24e589a0b471a"/>
    <p:sldId xmlns:r="http://schemas.openxmlformats.org/officeDocument/2006/relationships" id="261" r:id="R11f7beeb963e4fd2"/>
    <p:sldId xmlns:r="http://schemas.openxmlformats.org/officeDocument/2006/relationships" id="262" r:id="Ra1a45a52400342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8d0dbbc1f84a8f" /><Relationship Type="http://schemas.openxmlformats.org/officeDocument/2006/relationships/slide" Target="/ppt/slides/slide1.xml" Id="Rb0f677e3acd44391" /><Relationship Type="http://schemas.openxmlformats.org/officeDocument/2006/relationships/slide" Target="/ppt/slides/slide2.xml" Id="Ra4c7b600f4bc4eba" /><Relationship Type="http://schemas.openxmlformats.org/officeDocument/2006/relationships/slide" Target="/ppt/slides/slide3.xml" Id="Rb20da2a26392487c" /><Relationship Type="http://schemas.openxmlformats.org/officeDocument/2006/relationships/slide" Target="/ppt/slides/slide4.xml" Id="Rddd1aedc606443dc" /><Relationship Type="http://schemas.openxmlformats.org/officeDocument/2006/relationships/slide" Target="/ppt/slides/slide5.xml" Id="R93c24e589a0b471a" /><Relationship Type="http://schemas.openxmlformats.org/officeDocument/2006/relationships/slide" Target="/ppt/slides/slide6.xml" Id="R11f7beeb963e4fd2" /><Relationship Type="http://schemas.openxmlformats.org/officeDocument/2006/relationships/slide" Target="/ppt/slides/slide7.xml" Id="Ra1a45a52400342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5f0e58980545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ebffa4f994ae4" /><Relationship Type="http://schemas.openxmlformats.org/officeDocument/2006/relationships/theme" Target="/ppt/slideMasters/theme/theme1.xml" Id="R85deee4ba90844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9ebffa4f994a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bfd0470324a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9443faf8a46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a1f45d5b34a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26021f2db48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fd0bf555746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34178cfd245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a64e550e544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HUNGNES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HUNGNES HOLDING AS ble etablert [år] og holder til i Hjelset.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630 503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4 287 281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4 290 282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NORDHAUG DAGFINN  –  97,0 %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NORDHAUG MARIT LUND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6454 Hjelset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889 187 182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HUNGNES HOLDING AS</a:t>
            </a:r>
          </a:p>
        </p:txBody>
      </p:sp>
    </p:spTree>
  </p:cSld>
  <p:clrMapOvr>
    <a:masterClrMapping xmlns:a="http://schemas.openxmlformats.org/drawingml/2006/main"/>
  </p:clrMapOvr>
</p:sld>
</file>