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965fd5aa9b41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ae54854e2e4dcc"/>
  </p:sldMasterIdLst>
  <p:sldIdLst>
    <p:sldId xmlns:r="http://schemas.openxmlformats.org/officeDocument/2006/relationships" id="256" r:id="R4ff558241c07477f"/>
    <p:sldId xmlns:r="http://schemas.openxmlformats.org/officeDocument/2006/relationships" id="257" r:id="R4998806621d049e7"/>
    <p:sldId xmlns:r="http://schemas.openxmlformats.org/officeDocument/2006/relationships" id="258" r:id="Rd61b25b45a4f42be"/>
    <p:sldId xmlns:r="http://schemas.openxmlformats.org/officeDocument/2006/relationships" id="259" r:id="Rbb14108b12ae497b"/>
    <p:sldId xmlns:r="http://schemas.openxmlformats.org/officeDocument/2006/relationships" id="260" r:id="R6581c319347a4b84"/>
    <p:sldId xmlns:r="http://schemas.openxmlformats.org/officeDocument/2006/relationships" id="261" r:id="R88b4a03a75d140fd"/>
    <p:sldId xmlns:r="http://schemas.openxmlformats.org/officeDocument/2006/relationships" id="262" r:id="R892646950a7e45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ae54854e2e4dcc" /><Relationship Type="http://schemas.openxmlformats.org/officeDocument/2006/relationships/slide" Target="/ppt/slides/slide1.xml" Id="R4ff558241c07477f" /><Relationship Type="http://schemas.openxmlformats.org/officeDocument/2006/relationships/slide" Target="/ppt/slides/slide2.xml" Id="R4998806621d049e7" /><Relationship Type="http://schemas.openxmlformats.org/officeDocument/2006/relationships/slide" Target="/ppt/slides/slide3.xml" Id="Rd61b25b45a4f42be" /><Relationship Type="http://schemas.openxmlformats.org/officeDocument/2006/relationships/slide" Target="/ppt/slides/slide4.xml" Id="Rbb14108b12ae497b" /><Relationship Type="http://schemas.openxmlformats.org/officeDocument/2006/relationships/slide" Target="/ppt/slides/slide5.xml" Id="R6581c319347a4b84" /><Relationship Type="http://schemas.openxmlformats.org/officeDocument/2006/relationships/slide" Target="/ppt/slides/slide6.xml" Id="R88b4a03a75d140fd" /><Relationship Type="http://schemas.openxmlformats.org/officeDocument/2006/relationships/slide" Target="/ppt/slides/slide7.xml" Id="R892646950a7e45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8e02c780df42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85131d18249b2" /><Relationship Type="http://schemas.openxmlformats.org/officeDocument/2006/relationships/theme" Target="/ppt/slideMasters/theme/theme1.xml" Id="Rda5cd674fdbb4c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185131d18249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8048cf4ec48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5228d9f9f4f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e2113ff5a642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d35d54ecb44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6741e379441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6f3ba97d742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7b9ec611448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1 070 051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1 740 278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WÅRÅS TERJE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WÅRÅS ØYVIND  –  29,0 %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LENART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 HOLDING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WÅRÅS NIRI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Tormod Gjestlands veg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3936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889 185 082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HOLDING AS</a:t>
            </a:r>
          </a:p>
        </p:txBody>
      </p:sp>
    </p:spTree>
  </p:cSld>
  <p:clrMapOvr>
    <a:masterClrMapping xmlns:a="http://schemas.openxmlformats.org/drawingml/2006/main"/>
  </p:clrMapOvr>
</p:sld>
</file>