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c31aa9b9b449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405fe88a264dc0"/>
  </p:sldMasterIdLst>
  <p:sldIdLst>
    <p:sldId xmlns:r="http://schemas.openxmlformats.org/officeDocument/2006/relationships" id="256" r:id="R4da1304122d44d16"/>
    <p:sldId xmlns:r="http://schemas.openxmlformats.org/officeDocument/2006/relationships" id="257" r:id="R343b618e40b94046"/>
    <p:sldId xmlns:r="http://schemas.openxmlformats.org/officeDocument/2006/relationships" id="258" r:id="R9514bbac99ba4f05"/>
    <p:sldId xmlns:r="http://schemas.openxmlformats.org/officeDocument/2006/relationships" id="259" r:id="Rccbc5184ccab477a"/>
    <p:sldId xmlns:r="http://schemas.openxmlformats.org/officeDocument/2006/relationships" id="260" r:id="R325473843f1045fe"/>
    <p:sldId xmlns:r="http://schemas.openxmlformats.org/officeDocument/2006/relationships" id="261" r:id="R91fe378d7ae84280"/>
    <p:sldId xmlns:r="http://schemas.openxmlformats.org/officeDocument/2006/relationships" id="262" r:id="R659177c38ce84e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405fe88a264dc0" /><Relationship Type="http://schemas.openxmlformats.org/officeDocument/2006/relationships/slide" Target="/ppt/slides/slide1.xml" Id="R4da1304122d44d16" /><Relationship Type="http://schemas.openxmlformats.org/officeDocument/2006/relationships/slide" Target="/ppt/slides/slide2.xml" Id="R343b618e40b94046" /><Relationship Type="http://schemas.openxmlformats.org/officeDocument/2006/relationships/slide" Target="/ppt/slides/slide3.xml" Id="R9514bbac99ba4f05" /><Relationship Type="http://schemas.openxmlformats.org/officeDocument/2006/relationships/slide" Target="/ppt/slides/slide4.xml" Id="Rccbc5184ccab477a" /><Relationship Type="http://schemas.openxmlformats.org/officeDocument/2006/relationships/slide" Target="/ppt/slides/slide5.xml" Id="R325473843f1045fe" /><Relationship Type="http://schemas.openxmlformats.org/officeDocument/2006/relationships/slide" Target="/ppt/slides/slide6.xml" Id="R91fe378d7ae84280" /><Relationship Type="http://schemas.openxmlformats.org/officeDocument/2006/relationships/slide" Target="/ppt/slides/slide7.xml" Id="R659177c38ce84e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33bdadfcf541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1ad46d93c4006" /><Relationship Type="http://schemas.openxmlformats.org/officeDocument/2006/relationships/theme" Target="/ppt/slideMasters/theme/theme1.xml" Id="R1201b23a82854e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e1ad46d93c40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4196a64324f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a95ef89514c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e13ee31474e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1f34cb9be46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00f0f90004d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cc49110034b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f278f747447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TASTY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TASTY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TASTY HOLDING AS ble etablert [år] og holder til i Godvik.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TASTY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TASTY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TASTY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862 785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2 473 907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2 473 907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TASTY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VIVIAN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TASTY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Leirvikflaten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5179 Godvik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889 177 322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TASTY HOLDING AS</a:t>
            </a:r>
          </a:p>
        </p:txBody>
      </p:sp>
    </p:spTree>
  </p:cSld>
  <p:clrMapOvr>
    <a:masterClrMapping xmlns:a="http://schemas.openxmlformats.org/drawingml/2006/main"/>
  </p:clrMapOvr>
</p:sld>
</file>