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d413ca92be40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08f04774644b0b"/>
  </p:sldMasterIdLst>
  <p:sldIdLst>
    <p:sldId xmlns:r="http://schemas.openxmlformats.org/officeDocument/2006/relationships" id="256" r:id="R7ea5060434d04d86"/>
    <p:sldId xmlns:r="http://schemas.openxmlformats.org/officeDocument/2006/relationships" id="257" r:id="R715b6863e7e4496d"/>
    <p:sldId xmlns:r="http://schemas.openxmlformats.org/officeDocument/2006/relationships" id="258" r:id="Rfd3629eeefe3464c"/>
    <p:sldId xmlns:r="http://schemas.openxmlformats.org/officeDocument/2006/relationships" id="259" r:id="R4b1c1a9a3bfb4592"/>
    <p:sldId xmlns:r="http://schemas.openxmlformats.org/officeDocument/2006/relationships" id="260" r:id="R14a990f52d0f4f69"/>
    <p:sldId xmlns:r="http://schemas.openxmlformats.org/officeDocument/2006/relationships" id="261" r:id="Rab54cde535514ee8"/>
    <p:sldId xmlns:r="http://schemas.openxmlformats.org/officeDocument/2006/relationships" id="262" r:id="R72b6477be7524a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08f04774644b0b" /><Relationship Type="http://schemas.openxmlformats.org/officeDocument/2006/relationships/slide" Target="/ppt/slides/slide1.xml" Id="R7ea5060434d04d86" /><Relationship Type="http://schemas.openxmlformats.org/officeDocument/2006/relationships/slide" Target="/ppt/slides/slide2.xml" Id="R715b6863e7e4496d" /><Relationship Type="http://schemas.openxmlformats.org/officeDocument/2006/relationships/slide" Target="/ppt/slides/slide3.xml" Id="Rfd3629eeefe3464c" /><Relationship Type="http://schemas.openxmlformats.org/officeDocument/2006/relationships/slide" Target="/ppt/slides/slide4.xml" Id="R4b1c1a9a3bfb4592" /><Relationship Type="http://schemas.openxmlformats.org/officeDocument/2006/relationships/slide" Target="/ppt/slides/slide5.xml" Id="R14a990f52d0f4f69" /><Relationship Type="http://schemas.openxmlformats.org/officeDocument/2006/relationships/slide" Target="/ppt/slides/slide6.xml" Id="Rab54cde535514ee8" /><Relationship Type="http://schemas.openxmlformats.org/officeDocument/2006/relationships/slide" Target="/ppt/slides/slide7.xml" Id="R72b6477be7524a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6d2b269b1d4f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33fc1ba464fd1" /><Relationship Type="http://schemas.openxmlformats.org/officeDocument/2006/relationships/theme" Target="/ppt/slideMasters/theme/theme1.xml" Id="R121cd091b1584c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b33fc1ba464f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a2011eb4340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f1b6d9cb045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9741ab81f45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497a45f6a4f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7653c6ca044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3fe3141ef46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79804aabc48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NANI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−522 680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2 148 960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117 571 072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123 083 361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HALFDAN NØRSTENÆS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 Stranden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jorgen@tendenz.net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889 175 362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NANI AS</a:t>
            </a:r>
          </a:p>
        </p:txBody>
      </p:sp>
    </p:spTree>
  </p:cSld>
  <p:clrMapOvr>
    <a:masterClrMapping xmlns:a="http://schemas.openxmlformats.org/drawingml/2006/main"/>
  </p:clrMapOvr>
</p:sld>
</file>