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01c4e12e4c4b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a69e102ea547aa"/>
  </p:sldMasterIdLst>
  <p:sldIdLst>
    <p:sldId xmlns:r="http://schemas.openxmlformats.org/officeDocument/2006/relationships" id="256" r:id="R6c1268f40e2c4f04"/>
    <p:sldId xmlns:r="http://schemas.openxmlformats.org/officeDocument/2006/relationships" id="257" r:id="R8def31207b604490"/>
    <p:sldId xmlns:r="http://schemas.openxmlformats.org/officeDocument/2006/relationships" id="258" r:id="Ra7efc196f0364a70"/>
    <p:sldId xmlns:r="http://schemas.openxmlformats.org/officeDocument/2006/relationships" id="259" r:id="R4c65e71e5a5b4f08"/>
    <p:sldId xmlns:r="http://schemas.openxmlformats.org/officeDocument/2006/relationships" id="260" r:id="R09701c8d8b2d4c6a"/>
    <p:sldId xmlns:r="http://schemas.openxmlformats.org/officeDocument/2006/relationships" id="261" r:id="R76e2034039314884"/>
    <p:sldId xmlns:r="http://schemas.openxmlformats.org/officeDocument/2006/relationships" id="262" r:id="R71839c78412a42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69e102ea547aa" /><Relationship Type="http://schemas.openxmlformats.org/officeDocument/2006/relationships/slide" Target="/ppt/slides/slide1.xml" Id="R6c1268f40e2c4f04" /><Relationship Type="http://schemas.openxmlformats.org/officeDocument/2006/relationships/slide" Target="/ppt/slides/slide2.xml" Id="R8def31207b604490" /><Relationship Type="http://schemas.openxmlformats.org/officeDocument/2006/relationships/slide" Target="/ppt/slides/slide3.xml" Id="Ra7efc196f0364a70" /><Relationship Type="http://schemas.openxmlformats.org/officeDocument/2006/relationships/slide" Target="/ppt/slides/slide4.xml" Id="R4c65e71e5a5b4f08" /><Relationship Type="http://schemas.openxmlformats.org/officeDocument/2006/relationships/slide" Target="/ppt/slides/slide5.xml" Id="R09701c8d8b2d4c6a" /><Relationship Type="http://schemas.openxmlformats.org/officeDocument/2006/relationships/slide" Target="/ppt/slides/slide6.xml" Id="R76e2034039314884" /><Relationship Type="http://schemas.openxmlformats.org/officeDocument/2006/relationships/slide" Target="/ppt/slides/slide7.xml" Id="R71839c78412a42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f711caeea40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9bfd3111c4e25" /><Relationship Type="http://schemas.openxmlformats.org/officeDocument/2006/relationships/theme" Target="/ppt/slideMasters/theme/theme1.xml" Id="R341049a599d941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9bfd3111c4e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3b92174d344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327777bfc4f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316ab7075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76348bdea44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5eaee98c04c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3da2ebd5944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6eafea3c249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−522 680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2 148 960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117 571 072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123 083 361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HALFDAN NØRSTENÆS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Stranden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jorgen@tendenz.net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889 175 362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