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96e1484264b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be1c408144bc3"/>
  </p:sldMasterIdLst>
  <p:sldIdLst>
    <p:sldId xmlns:r="http://schemas.openxmlformats.org/officeDocument/2006/relationships" id="256" r:id="Rc72b1f3c6fa54ce9"/>
    <p:sldId xmlns:r="http://schemas.openxmlformats.org/officeDocument/2006/relationships" id="257" r:id="Rc7ebb2358f924a50"/>
    <p:sldId xmlns:r="http://schemas.openxmlformats.org/officeDocument/2006/relationships" id="258" r:id="R4d1670fedc7745d5"/>
    <p:sldId xmlns:r="http://schemas.openxmlformats.org/officeDocument/2006/relationships" id="259" r:id="R8ce0f70aac694567"/>
    <p:sldId xmlns:r="http://schemas.openxmlformats.org/officeDocument/2006/relationships" id="260" r:id="R79277993aa194599"/>
    <p:sldId xmlns:r="http://schemas.openxmlformats.org/officeDocument/2006/relationships" id="261" r:id="R82907cb0ac3b426b"/>
    <p:sldId xmlns:r="http://schemas.openxmlformats.org/officeDocument/2006/relationships" id="262" r:id="R0cc2bfb0bd46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be1c408144bc3" /><Relationship Type="http://schemas.openxmlformats.org/officeDocument/2006/relationships/slide" Target="/ppt/slides/slide1.xml" Id="Rc72b1f3c6fa54ce9" /><Relationship Type="http://schemas.openxmlformats.org/officeDocument/2006/relationships/slide" Target="/ppt/slides/slide2.xml" Id="Rc7ebb2358f924a50" /><Relationship Type="http://schemas.openxmlformats.org/officeDocument/2006/relationships/slide" Target="/ppt/slides/slide3.xml" Id="R4d1670fedc7745d5" /><Relationship Type="http://schemas.openxmlformats.org/officeDocument/2006/relationships/slide" Target="/ppt/slides/slide4.xml" Id="R8ce0f70aac694567" /><Relationship Type="http://schemas.openxmlformats.org/officeDocument/2006/relationships/slide" Target="/ppt/slides/slide5.xml" Id="R79277993aa194599" /><Relationship Type="http://schemas.openxmlformats.org/officeDocument/2006/relationships/slide" Target="/ppt/slides/slide6.xml" Id="R82907cb0ac3b426b" /><Relationship Type="http://schemas.openxmlformats.org/officeDocument/2006/relationships/slide" Target="/ppt/slides/slide7.xml" Id="R0cc2bfb0bd46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e89be079f44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c9dad28cd45f5" /><Relationship Type="http://schemas.openxmlformats.org/officeDocument/2006/relationships/theme" Target="/ppt/slideMasters/theme/theme1.xml" Id="R721537d732074d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c9dad28cd45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c7642c47443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92b2256c7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4049bf8f8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9a3c0624849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e5c7d30e54c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2a1cdaef48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29556811141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QVIPSDALEN EFTERRETNINGER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QVIPSDALEN EFTERRETNINGER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1 019 921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28 073 379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28 126 127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OLE EIRIKSSØNN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Hvalstadveien 46C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889 158 522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QVIPSDALEN EFTERRETNINGER AS</a:t>
            </a:r>
          </a:p>
        </p:txBody>
      </p:sp>
    </p:spTree>
  </p:cSld>
  <p:clrMapOvr>
    <a:masterClrMapping xmlns:a="http://schemas.openxmlformats.org/drawingml/2006/main"/>
  </p:clrMapOvr>
</p:sld>
</file>