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e632cc52b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7ddc914dd640a0"/>
  </p:sldMasterIdLst>
  <p:sldIdLst>
    <p:sldId xmlns:r="http://schemas.openxmlformats.org/officeDocument/2006/relationships" id="256" r:id="Rfb341900499046d3"/>
    <p:sldId xmlns:r="http://schemas.openxmlformats.org/officeDocument/2006/relationships" id="257" r:id="R9a5cd05672254122"/>
    <p:sldId xmlns:r="http://schemas.openxmlformats.org/officeDocument/2006/relationships" id="258" r:id="Ra799121ce6324569"/>
    <p:sldId xmlns:r="http://schemas.openxmlformats.org/officeDocument/2006/relationships" id="259" r:id="R9b60de10889849f6"/>
    <p:sldId xmlns:r="http://schemas.openxmlformats.org/officeDocument/2006/relationships" id="260" r:id="Rf01ef7fe62ac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ddc914dd640a0" /><Relationship Type="http://schemas.openxmlformats.org/officeDocument/2006/relationships/slide" Target="/ppt/slides/slide1.xml" Id="Rfb341900499046d3" /><Relationship Type="http://schemas.openxmlformats.org/officeDocument/2006/relationships/slide" Target="/ppt/slides/slide2.xml" Id="R9a5cd05672254122" /><Relationship Type="http://schemas.openxmlformats.org/officeDocument/2006/relationships/slide" Target="/ppt/slides/slide3.xml" Id="Ra799121ce6324569" /><Relationship Type="http://schemas.openxmlformats.org/officeDocument/2006/relationships/slide" Target="/ppt/slides/slide4.xml" Id="R9b60de10889849f6" /><Relationship Type="http://schemas.openxmlformats.org/officeDocument/2006/relationships/slide" Target="/ppt/slides/slide5.xml" Id="Rf01ef7fe62ac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e41095651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1a35adba48ea" /><Relationship Type="http://schemas.openxmlformats.org/officeDocument/2006/relationships/theme" Target="/ppt/slideMasters/theme/theme1.xml" Id="R0e8fb13fbaf3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b1a35adba48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7913120ee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debfe511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6ede9615d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8e644ea1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315b2bb9c46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HOVSHAGEN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HOVSHAGEN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HOVSHAGEN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889 143 002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HOVSHAGEN INVEST AS</a:t>
            </a:r>
          </a:p>
        </p:txBody>
      </p:sp>
    </p:spTree>
  </p:cSld>
  <p:clrMapOvr>
    <a:masterClrMapping xmlns:a="http://schemas.openxmlformats.org/drawingml/2006/main"/>
  </p:clrMapOvr>
</p:sld>
</file>