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1f960a3baa40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cd58cffc5d496b"/>
  </p:sldMasterIdLst>
  <p:sldIdLst>
    <p:sldId xmlns:r="http://schemas.openxmlformats.org/officeDocument/2006/relationships" id="256" r:id="Rd3f3b41d3c364843"/>
    <p:sldId xmlns:r="http://schemas.openxmlformats.org/officeDocument/2006/relationships" id="257" r:id="Ree583d021f6b432b"/>
    <p:sldId xmlns:r="http://schemas.openxmlformats.org/officeDocument/2006/relationships" id="258" r:id="Rba101a1c69b94317"/>
    <p:sldId xmlns:r="http://schemas.openxmlformats.org/officeDocument/2006/relationships" id="259" r:id="Re16287745a724304"/>
    <p:sldId xmlns:r="http://schemas.openxmlformats.org/officeDocument/2006/relationships" id="260" r:id="R512b3e2e3fab4fd2"/>
    <p:sldId xmlns:r="http://schemas.openxmlformats.org/officeDocument/2006/relationships" id="261" r:id="Ra22c0cf01b0f48f5"/>
    <p:sldId xmlns:r="http://schemas.openxmlformats.org/officeDocument/2006/relationships" id="262" r:id="Reb9df89e36d240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cd58cffc5d496b" /><Relationship Type="http://schemas.openxmlformats.org/officeDocument/2006/relationships/slide" Target="/ppt/slides/slide1.xml" Id="Rd3f3b41d3c364843" /><Relationship Type="http://schemas.openxmlformats.org/officeDocument/2006/relationships/slide" Target="/ppt/slides/slide2.xml" Id="Ree583d021f6b432b" /><Relationship Type="http://schemas.openxmlformats.org/officeDocument/2006/relationships/slide" Target="/ppt/slides/slide3.xml" Id="Rba101a1c69b94317" /><Relationship Type="http://schemas.openxmlformats.org/officeDocument/2006/relationships/slide" Target="/ppt/slides/slide4.xml" Id="Re16287745a724304" /><Relationship Type="http://schemas.openxmlformats.org/officeDocument/2006/relationships/slide" Target="/ppt/slides/slide5.xml" Id="R512b3e2e3fab4fd2" /><Relationship Type="http://schemas.openxmlformats.org/officeDocument/2006/relationships/slide" Target="/ppt/slides/slide6.xml" Id="Ra22c0cf01b0f48f5" /><Relationship Type="http://schemas.openxmlformats.org/officeDocument/2006/relationships/slide" Target="/ppt/slides/slide7.xml" Id="Reb9df89e36d240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25fff7d2e942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d3d8b4c794d46" /><Relationship Type="http://schemas.openxmlformats.org/officeDocument/2006/relationships/theme" Target="/ppt/slideMasters/theme/theme1.xml" Id="Rf9669ac8dbbe4e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fd3d8b4c794d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cf09423d3449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c3404bd3c146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bd431067e043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0e9fe7050141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33e5b35244f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28e425fbd48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b1957e6df41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HUBRO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HUBRO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HUBRO INVEST AS ble etablert [år] og holder til i Billingstad.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HUBRO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HUBRO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HUBRO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9 822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143 049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7 536 897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7 552 191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HUBRO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JÅSUND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HUBRO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Tømtebakken 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889 133 902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HUBRO INVEST AS</a:t>
            </a:r>
          </a:p>
        </p:txBody>
      </p:sp>
    </p:spTree>
  </p:cSld>
  <p:clrMapOvr>
    <a:masterClrMapping xmlns:a="http://schemas.openxmlformats.org/drawingml/2006/main"/>
  </p:clrMapOvr>
</p:sld>
</file>