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c3f0e3017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2c97872a5c4a6c"/>
  </p:sldMasterIdLst>
  <p:sldIdLst>
    <p:sldId xmlns:r="http://schemas.openxmlformats.org/officeDocument/2006/relationships" id="256" r:id="Rc1caf7a2f92446f8"/>
    <p:sldId xmlns:r="http://schemas.openxmlformats.org/officeDocument/2006/relationships" id="257" r:id="R5706c7a26dfa4e74"/>
    <p:sldId xmlns:r="http://schemas.openxmlformats.org/officeDocument/2006/relationships" id="258" r:id="R3efd156ab431488c"/>
    <p:sldId xmlns:r="http://schemas.openxmlformats.org/officeDocument/2006/relationships" id="259" r:id="Rb7d3387133054cb3"/>
    <p:sldId xmlns:r="http://schemas.openxmlformats.org/officeDocument/2006/relationships" id="260" r:id="Rb7fe30d494f14de3"/>
    <p:sldId xmlns:r="http://schemas.openxmlformats.org/officeDocument/2006/relationships" id="261" r:id="Rcb800c99dcfd406b"/>
    <p:sldId xmlns:r="http://schemas.openxmlformats.org/officeDocument/2006/relationships" id="262" r:id="R558bb36db2ba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c97872a5c4a6c" /><Relationship Type="http://schemas.openxmlformats.org/officeDocument/2006/relationships/slide" Target="/ppt/slides/slide1.xml" Id="Rc1caf7a2f92446f8" /><Relationship Type="http://schemas.openxmlformats.org/officeDocument/2006/relationships/slide" Target="/ppt/slides/slide2.xml" Id="R5706c7a26dfa4e74" /><Relationship Type="http://schemas.openxmlformats.org/officeDocument/2006/relationships/slide" Target="/ppt/slides/slide3.xml" Id="R3efd156ab431488c" /><Relationship Type="http://schemas.openxmlformats.org/officeDocument/2006/relationships/slide" Target="/ppt/slides/slide4.xml" Id="Rb7d3387133054cb3" /><Relationship Type="http://schemas.openxmlformats.org/officeDocument/2006/relationships/slide" Target="/ppt/slides/slide5.xml" Id="Rb7fe30d494f14de3" /><Relationship Type="http://schemas.openxmlformats.org/officeDocument/2006/relationships/slide" Target="/ppt/slides/slide6.xml" Id="Rcb800c99dcfd406b" /><Relationship Type="http://schemas.openxmlformats.org/officeDocument/2006/relationships/slide" Target="/ppt/slides/slide7.xml" Id="R558bb36db2ba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fce204f59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4ea20e5854e60" /><Relationship Type="http://schemas.openxmlformats.org/officeDocument/2006/relationships/theme" Target="/ppt/slideMasters/theme/theme1.xml" Id="R4418a7797c9545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4ea20e585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857772391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e03b4ed10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c4c24f0c6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5bd54a984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19cd643c7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ff96db44f45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e690316f3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 ARKITEKTER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5 348 408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−759 686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−731 223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1 630 790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KRISTIAN BRURBERG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FØRSUND HERADSTVEIT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Avaldsnesgata 95C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889 133 252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 ARKITEKTER AS</a:t>
            </a:r>
          </a:p>
        </p:txBody>
      </p:sp>
    </p:spTree>
  </p:cSld>
  <p:clrMapOvr>
    <a:masterClrMapping xmlns:a="http://schemas.openxmlformats.org/drawingml/2006/main"/>
  </p:clrMapOvr>
</p:sld>
</file>