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ea950d863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97c3dec784894"/>
  </p:sldMasterIdLst>
  <p:sldIdLst>
    <p:sldId xmlns:r="http://schemas.openxmlformats.org/officeDocument/2006/relationships" id="256" r:id="Rd1cde11e48fb4c5f"/>
    <p:sldId xmlns:r="http://schemas.openxmlformats.org/officeDocument/2006/relationships" id="257" r:id="R4f2f1f197ca04fe5"/>
    <p:sldId xmlns:r="http://schemas.openxmlformats.org/officeDocument/2006/relationships" id="258" r:id="R19c70b4efb954865"/>
    <p:sldId xmlns:r="http://schemas.openxmlformats.org/officeDocument/2006/relationships" id="259" r:id="R839d20e0885d4375"/>
    <p:sldId xmlns:r="http://schemas.openxmlformats.org/officeDocument/2006/relationships" id="260" r:id="R4bf01427d1ab487b"/>
    <p:sldId xmlns:r="http://schemas.openxmlformats.org/officeDocument/2006/relationships" id="261" r:id="Rbc0f5a9d4f8d443a"/>
    <p:sldId xmlns:r="http://schemas.openxmlformats.org/officeDocument/2006/relationships" id="262" r:id="R7bef7e0e4114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97c3dec784894" /><Relationship Type="http://schemas.openxmlformats.org/officeDocument/2006/relationships/slide" Target="/ppt/slides/slide1.xml" Id="Rd1cde11e48fb4c5f" /><Relationship Type="http://schemas.openxmlformats.org/officeDocument/2006/relationships/slide" Target="/ppt/slides/slide2.xml" Id="R4f2f1f197ca04fe5" /><Relationship Type="http://schemas.openxmlformats.org/officeDocument/2006/relationships/slide" Target="/ppt/slides/slide3.xml" Id="R19c70b4efb954865" /><Relationship Type="http://schemas.openxmlformats.org/officeDocument/2006/relationships/slide" Target="/ppt/slides/slide4.xml" Id="R839d20e0885d4375" /><Relationship Type="http://schemas.openxmlformats.org/officeDocument/2006/relationships/slide" Target="/ppt/slides/slide5.xml" Id="R4bf01427d1ab487b" /><Relationship Type="http://schemas.openxmlformats.org/officeDocument/2006/relationships/slide" Target="/ppt/slides/slide6.xml" Id="Rbc0f5a9d4f8d443a" /><Relationship Type="http://schemas.openxmlformats.org/officeDocument/2006/relationships/slide" Target="/ppt/slides/slide7.xml" Id="R7bef7e0e4114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49836fc6e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1550803c94ed3" /><Relationship Type="http://schemas.openxmlformats.org/officeDocument/2006/relationships/theme" Target="/ppt/slideMasters/theme/theme1.xml" Id="R46c001422dd348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1550803c94e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e405c2c9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85ec3db62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7aa2f192c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5e568e193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82d72f193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9fc2f34d7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4fcba83d0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HANSEN INVEST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3 120 463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15 442 989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Hvittingfossveien 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889 112 042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HANSEN INVEST AS</a:t>
            </a:r>
          </a:p>
        </p:txBody>
      </p:sp>
    </p:spTree>
  </p:cSld>
  <p:clrMapOvr>
    <a:masterClrMapping xmlns:a="http://schemas.openxmlformats.org/drawingml/2006/main"/>
  </p:clrMapOvr>
</p:sld>
</file>