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430c97f97b49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3391a502394051"/>
  </p:sldMasterIdLst>
  <p:sldIdLst>
    <p:sldId xmlns:r="http://schemas.openxmlformats.org/officeDocument/2006/relationships" id="256" r:id="R1254cc30abc94645"/>
    <p:sldId xmlns:r="http://schemas.openxmlformats.org/officeDocument/2006/relationships" id="257" r:id="Rc27f60a325404ee7"/>
    <p:sldId xmlns:r="http://schemas.openxmlformats.org/officeDocument/2006/relationships" id="258" r:id="R84707fb6a06b48e6"/>
    <p:sldId xmlns:r="http://schemas.openxmlformats.org/officeDocument/2006/relationships" id="259" r:id="Rada377ef23cf4eff"/>
    <p:sldId xmlns:r="http://schemas.openxmlformats.org/officeDocument/2006/relationships" id="260" r:id="Rff3699aed9954892"/>
    <p:sldId xmlns:r="http://schemas.openxmlformats.org/officeDocument/2006/relationships" id="261" r:id="R263aa89918924b55"/>
    <p:sldId xmlns:r="http://schemas.openxmlformats.org/officeDocument/2006/relationships" id="262" r:id="Rbcf1c5867bcc4f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391a502394051" /><Relationship Type="http://schemas.openxmlformats.org/officeDocument/2006/relationships/slide" Target="/ppt/slides/slide1.xml" Id="R1254cc30abc94645" /><Relationship Type="http://schemas.openxmlformats.org/officeDocument/2006/relationships/slide" Target="/ppt/slides/slide2.xml" Id="Rc27f60a325404ee7" /><Relationship Type="http://schemas.openxmlformats.org/officeDocument/2006/relationships/slide" Target="/ppt/slides/slide3.xml" Id="R84707fb6a06b48e6" /><Relationship Type="http://schemas.openxmlformats.org/officeDocument/2006/relationships/slide" Target="/ppt/slides/slide4.xml" Id="Rada377ef23cf4eff" /><Relationship Type="http://schemas.openxmlformats.org/officeDocument/2006/relationships/slide" Target="/ppt/slides/slide5.xml" Id="Rff3699aed9954892" /><Relationship Type="http://schemas.openxmlformats.org/officeDocument/2006/relationships/slide" Target="/ppt/slides/slide6.xml" Id="R263aa89918924b55" /><Relationship Type="http://schemas.openxmlformats.org/officeDocument/2006/relationships/slide" Target="/ppt/slides/slide7.xml" Id="Rbcf1c5867bcc4f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d19f7a59ea47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e0b9c8e9a4672" /><Relationship Type="http://schemas.openxmlformats.org/officeDocument/2006/relationships/theme" Target="/ppt/slideMasters/theme/theme1.xml" Id="Re660c2f12ad6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7e0b9c8e9a46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6b7f99bf84b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cc7f2821343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2cf2e064242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4d84e2c0b47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f065eac0e4f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84410df9a42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15c08f0c642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REINHOLDT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REINHOLDT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REINHOLDT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REINHOLDT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REINHOLDT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9 174 070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9 295 701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REINHOLDT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MELÅ BIRGER JARL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MELÅ KARI NILSEN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MELÅ OLA NILSEN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MELÅ BIRGER JARL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REINHOLDT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Sverdrups vei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889 111 992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REINHOLDT AS</a:t>
            </a:r>
          </a:p>
        </p:txBody>
      </p:sp>
    </p:spTree>
  </p:cSld>
  <p:clrMapOvr>
    <a:masterClrMapping xmlns:a="http://schemas.openxmlformats.org/drawingml/2006/main"/>
  </p:clrMapOvr>
</p:sld>
</file>