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4c4e42c8dc49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5e9ab1451a4adf"/>
  </p:sldMasterIdLst>
  <p:sldIdLst>
    <p:sldId xmlns:r="http://schemas.openxmlformats.org/officeDocument/2006/relationships" id="256" r:id="Ra4f5a7e5ee5844c0"/>
    <p:sldId xmlns:r="http://schemas.openxmlformats.org/officeDocument/2006/relationships" id="257" r:id="R77442bbb272f49b4"/>
    <p:sldId xmlns:r="http://schemas.openxmlformats.org/officeDocument/2006/relationships" id="258" r:id="Rbfd6c051e6224f39"/>
    <p:sldId xmlns:r="http://schemas.openxmlformats.org/officeDocument/2006/relationships" id="259" r:id="R7a15a54618024271"/>
    <p:sldId xmlns:r="http://schemas.openxmlformats.org/officeDocument/2006/relationships" id="260" r:id="R9f7246415f7d4163"/>
    <p:sldId xmlns:r="http://schemas.openxmlformats.org/officeDocument/2006/relationships" id="261" r:id="R720e0e26a46c4a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e9ab1451a4adf" /><Relationship Type="http://schemas.openxmlformats.org/officeDocument/2006/relationships/slide" Target="/ppt/slides/slide1.xml" Id="Ra4f5a7e5ee5844c0" /><Relationship Type="http://schemas.openxmlformats.org/officeDocument/2006/relationships/slide" Target="/ppt/slides/slide2.xml" Id="R77442bbb272f49b4" /><Relationship Type="http://schemas.openxmlformats.org/officeDocument/2006/relationships/slide" Target="/ppt/slides/slide3.xml" Id="Rbfd6c051e6224f39" /><Relationship Type="http://schemas.openxmlformats.org/officeDocument/2006/relationships/slide" Target="/ppt/slides/slide4.xml" Id="R7a15a54618024271" /><Relationship Type="http://schemas.openxmlformats.org/officeDocument/2006/relationships/slide" Target="/ppt/slides/slide5.xml" Id="R9f7246415f7d4163" /><Relationship Type="http://schemas.openxmlformats.org/officeDocument/2006/relationships/slide" Target="/ppt/slides/slide6.xml" Id="R720e0e26a46c4a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ff68fd66904e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56d71468844b4" /><Relationship Type="http://schemas.openxmlformats.org/officeDocument/2006/relationships/theme" Target="/ppt/slideMasters/theme/theme1.xml" Id="R5b6acc605c334b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d56d71468844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30046a86d4b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f5d7fc6824b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08ad1e29a4f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61ad27db743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24248801349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2787792674a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ENSJØ-EIENDOM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ENSJØ-EIENDOM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ENSJØ-EIENDOM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ENSJØ-EIENDOM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ENSJØ-EIENDOM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ENSJØ-EIENDOM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MIRZA MOHAMMAD SAJJAD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ENSJØ-EIENDOM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889 106 182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ENSJØ-EIENDOM AS</a:t>
            </a:r>
          </a:p>
        </p:txBody>
      </p:sp>
    </p:spTree>
  </p:cSld>
  <p:clrMapOvr>
    <a:masterClrMapping xmlns:a="http://schemas.openxmlformats.org/drawingml/2006/main"/>
  </p:clrMapOvr>
</p:sld>
</file>