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2059f0ef3f44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de768a65e146fa"/>
  </p:sldMasterIdLst>
  <p:sldIdLst>
    <p:sldId xmlns:r="http://schemas.openxmlformats.org/officeDocument/2006/relationships" id="256" r:id="R74b891f9a35d41b1"/>
    <p:sldId xmlns:r="http://schemas.openxmlformats.org/officeDocument/2006/relationships" id="257" r:id="R6ee17566a0034555"/>
    <p:sldId xmlns:r="http://schemas.openxmlformats.org/officeDocument/2006/relationships" id="258" r:id="R8d0115d6fbc64c0b"/>
    <p:sldId xmlns:r="http://schemas.openxmlformats.org/officeDocument/2006/relationships" id="259" r:id="R38d755ac8d4b43aa"/>
    <p:sldId xmlns:r="http://schemas.openxmlformats.org/officeDocument/2006/relationships" id="260" r:id="R005f7d1e4e4b4ed1"/>
    <p:sldId xmlns:r="http://schemas.openxmlformats.org/officeDocument/2006/relationships" id="261" r:id="Re14e7e6af2c649af"/>
    <p:sldId xmlns:r="http://schemas.openxmlformats.org/officeDocument/2006/relationships" id="262" r:id="Reb3939a8f51d46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de768a65e146fa" /><Relationship Type="http://schemas.openxmlformats.org/officeDocument/2006/relationships/slide" Target="/ppt/slides/slide1.xml" Id="R74b891f9a35d41b1" /><Relationship Type="http://schemas.openxmlformats.org/officeDocument/2006/relationships/slide" Target="/ppt/slides/slide2.xml" Id="R6ee17566a0034555" /><Relationship Type="http://schemas.openxmlformats.org/officeDocument/2006/relationships/slide" Target="/ppt/slides/slide3.xml" Id="R8d0115d6fbc64c0b" /><Relationship Type="http://schemas.openxmlformats.org/officeDocument/2006/relationships/slide" Target="/ppt/slides/slide4.xml" Id="R38d755ac8d4b43aa" /><Relationship Type="http://schemas.openxmlformats.org/officeDocument/2006/relationships/slide" Target="/ppt/slides/slide5.xml" Id="R005f7d1e4e4b4ed1" /><Relationship Type="http://schemas.openxmlformats.org/officeDocument/2006/relationships/slide" Target="/ppt/slides/slide6.xml" Id="Re14e7e6af2c649af" /><Relationship Type="http://schemas.openxmlformats.org/officeDocument/2006/relationships/slide" Target="/ppt/slides/slide7.xml" Id="Reb3939a8f51d46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6ef0511a7b4c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5bc02237f4159" /><Relationship Type="http://schemas.openxmlformats.org/officeDocument/2006/relationships/theme" Target="/ppt/slideMasters/theme/theme1.xml" Id="R00bf98c957eb45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65bc02237f41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0f63aec53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cd9aa625349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684af4d554f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bed54b16942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2ff0155e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2df1b7c43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48cf0f6654b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