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42deb7b59249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9091096a1943ad"/>
  </p:sldMasterIdLst>
  <p:sldIdLst>
    <p:sldId xmlns:r="http://schemas.openxmlformats.org/officeDocument/2006/relationships" id="256" r:id="R3aab298057f648e7"/>
    <p:sldId xmlns:r="http://schemas.openxmlformats.org/officeDocument/2006/relationships" id="257" r:id="Ra86aeab88a1b4bd1"/>
    <p:sldId xmlns:r="http://schemas.openxmlformats.org/officeDocument/2006/relationships" id="258" r:id="Rbd82a6c405a3482b"/>
    <p:sldId xmlns:r="http://schemas.openxmlformats.org/officeDocument/2006/relationships" id="259" r:id="Rec383c29dbe846d3"/>
    <p:sldId xmlns:r="http://schemas.openxmlformats.org/officeDocument/2006/relationships" id="260" r:id="R679d8a76a568441f"/>
    <p:sldId xmlns:r="http://schemas.openxmlformats.org/officeDocument/2006/relationships" id="261" r:id="R20e73ca7abc14bca"/>
    <p:sldId xmlns:r="http://schemas.openxmlformats.org/officeDocument/2006/relationships" id="262" r:id="R95d0ad1e198b4d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9091096a1943ad" /><Relationship Type="http://schemas.openxmlformats.org/officeDocument/2006/relationships/slide" Target="/ppt/slides/slide1.xml" Id="R3aab298057f648e7" /><Relationship Type="http://schemas.openxmlformats.org/officeDocument/2006/relationships/slide" Target="/ppt/slides/slide2.xml" Id="Ra86aeab88a1b4bd1" /><Relationship Type="http://schemas.openxmlformats.org/officeDocument/2006/relationships/slide" Target="/ppt/slides/slide3.xml" Id="Rbd82a6c405a3482b" /><Relationship Type="http://schemas.openxmlformats.org/officeDocument/2006/relationships/slide" Target="/ppt/slides/slide4.xml" Id="Rec383c29dbe846d3" /><Relationship Type="http://schemas.openxmlformats.org/officeDocument/2006/relationships/slide" Target="/ppt/slides/slide5.xml" Id="R679d8a76a568441f" /><Relationship Type="http://schemas.openxmlformats.org/officeDocument/2006/relationships/slide" Target="/ppt/slides/slide6.xml" Id="R20e73ca7abc14bca" /><Relationship Type="http://schemas.openxmlformats.org/officeDocument/2006/relationships/slide" Target="/ppt/slides/slide7.xml" Id="R95d0ad1e198b4d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2f4fded68748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2720c25514741" /><Relationship Type="http://schemas.openxmlformats.org/officeDocument/2006/relationships/theme" Target="/ppt/slideMasters/theme/theme1.xml" Id="R73630effb61241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52720c255147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efa850c9342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e615a189a41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a879cf5b547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6e88b90d043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57bd03f9b4b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3a50af94b4f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975ded7d842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 INVEST AS ble etablert [år] og holder til i Midsund.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−81 485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577 005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9 070 195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10 416 725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AKSELVOLL STEIN KJETIL  –  58,0 %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AKSELVOLL SIV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BAKKEMYR TRUDE AKSELVOLL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AKSELVOLL STEIN KJETIL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Buråsvegen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6475 Midsund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889 092 572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 INVEST AS</a:t>
            </a:r>
          </a:p>
        </p:txBody>
      </p:sp>
    </p:spTree>
  </p:cSld>
  <p:clrMapOvr>
    <a:masterClrMapping xmlns:a="http://schemas.openxmlformats.org/drawingml/2006/main"/>
  </p:clrMapOvr>
</p:sld>
</file>