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11ad9d8c7f40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66aa2bc6b24bc9"/>
  </p:sldMasterIdLst>
  <p:sldIdLst>
    <p:sldId xmlns:r="http://schemas.openxmlformats.org/officeDocument/2006/relationships" id="256" r:id="R6e40ef849b9949d2"/>
    <p:sldId xmlns:r="http://schemas.openxmlformats.org/officeDocument/2006/relationships" id="257" r:id="R9ac4d472aae942d3"/>
    <p:sldId xmlns:r="http://schemas.openxmlformats.org/officeDocument/2006/relationships" id="258" r:id="Rcc7564599c214355"/>
    <p:sldId xmlns:r="http://schemas.openxmlformats.org/officeDocument/2006/relationships" id="259" r:id="Re376ebd1c98f4be1"/>
    <p:sldId xmlns:r="http://schemas.openxmlformats.org/officeDocument/2006/relationships" id="260" r:id="R38999ae64a1f4751"/>
    <p:sldId xmlns:r="http://schemas.openxmlformats.org/officeDocument/2006/relationships" id="261" r:id="Rfb121dc481804625"/>
    <p:sldId xmlns:r="http://schemas.openxmlformats.org/officeDocument/2006/relationships" id="262" r:id="R376e356d717745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6aa2bc6b24bc9" /><Relationship Type="http://schemas.openxmlformats.org/officeDocument/2006/relationships/slide" Target="/ppt/slides/slide1.xml" Id="R6e40ef849b9949d2" /><Relationship Type="http://schemas.openxmlformats.org/officeDocument/2006/relationships/slide" Target="/ppt/slides/slide2.xml" Id="R9ac4d472aae942d3" /><Relationship Type="http://schemas.openxmlformats.org/officeDocument/2006/relationships/slide" Target="/ppt/slides/slide3.xml" Id="Rcc7564599c214355" /><Relationship Type="http://schemas.openxmlformats.org/officeDocument/2006/relationships/slide" Target="/ppt/slides/slide4.xml" Id="Re376ebd1c98f4be1" /><Relationship Type="http://schemas.openxmlformats.org/officeDocument/2006/relationships/slide" Target="/ppt/slides/slide5.xml" Id="R38999ae64a1f4751" /><Relationship Type="http://schemas.openxmlformats.org/officeDocument/2006/relationships/slide" Target="/ppt/slides/slide6.xml" Id="Rfb121dc481804625" /><Relationship Type="http://schemas.openxmlformats.org/officeDocument/2006/relationships/slide" Target="/ppt/slides/slide7.xml" Id="R376e356d717745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ee033c7b0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e55a6232b4ac3" /><Relationship Type="http://schemas.openxmlformats.org/officeDocument/2006/relationships/theme" Target="/ppt/slideMasters/theme/theme1.xml" Id="R47ab8952445b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ee55a6232b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7fc7629c0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5ccf394f749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deceebb3140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8f27f4f3f49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a3aa2a38b49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4065768b443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9dc8153db41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KYSTUTVIKLING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KYSTUTVIKLING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2 480 281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1 419 021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6 329 870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8 402 514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EINANG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Grimestadstranda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post@kystutvikling.no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889 066 652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KYSTUTVIKLING AS</a:t>
            </a:r>
          </a:p>
        </p:txBody>
      </p:sp>
    </p:spTree>
  </p:cSld>
  <p:clrMapOvr>
    <a:masterClrMapping xmlns:a="http://schemas.openxmlformats.org/drawingml/2006/main"/>
  </p:clrMapOvr>
</p:sld>
</file>