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c76963fb0a49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e9dd63c2874229"/>
  </p:sldMasterIdLst>
  <p:sldIdLst>
    <p:sldId xmlns:r="http://schemas.openxmlformats.org/officeDocument/2006/relationships" id="256" r:id="R931e33d8b92b49d6"/>
    <p:sldId xmlns:r="http://schemas.openxmlformats.org/officeDocument/2006/relationships" id="257" r:id="R763477e7e1ef48fa"/>
    <p:sldId xmlns:r="http://schemas.openxmlformats.org/officeDocument/2006/relationships" id="258" r:id="Rb1e282ae573c426d"/>
    <p:sldId xmlns:r="http://schemas.openxmlformats.org/officeDocument/2006/relationships" id="259" r:id="R640a4bc623954f19"/>
    <p:sldId xmlns:r="http://schemas.openxmlformats.org/officeDocument/2006/relationships" id="260" r:id="R4ce45620e9ba4f2c"/>
    <p:sldId xmlns:r="http://schemas.openxmlformats.org/officeDocument/2006/relationships" id="261" r:id="Rf8e2e2e60f2040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9dd63c2874229" /><Relationship Type="http://schemas.openxmlformats.org/officeDocument/2006/relationships/slide" Target="/ppt/slides/slide1.xml" Id="R931e33d8b92b49d6" /><Relationship Type="http://schemas.openxmlformats.org/officeDocument/2006/relationships/slide" Target="/ppt/slides/slide2.xml" Id="R763477e7e1ef48fa" /><Relationship Type="http://schemas.openxmlformats.org/officeDocument/2006/relationships/slide" Target="/ppt/slides/slide3.xml" Id="Rb1e282ae573c426d" /><Relationship Type="http://schemas.openxmlformats.org/officeDocument/2006/relationships/slide" Target="/ppt/slides/slide4.xml" Id="R640a4bc623954f19" /><Relationship Type="http://schemas.openxmlformats.org/officeDocument/2006/relationships/slide" Target="/ppt/slides/slide5.xml" Id="R4ce45620e9ba4f2c" /><Relationship Type="http://schemas.openxmlformats.org/officeDocument/2006/relationships/slide" Target="/ppt/slides/slide6.xml" Id="Rf8e2e2e60f2040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3b58d82fd4c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d5012a4964b4b" /><Relationship Type="http://schemas.openxmlformats.org/officeDocument/2006/relationships/theme" Target="/ppt/slideMasters/theme/theme1.xml" Id="Rf04d255c5b4d42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d5012a4964b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7926479b344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ee9ec921544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d44366b5e40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a7916623348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ca083d5be47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2a30236b647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MATHO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MATHO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HOFF MYHR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HOFF MYHR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ELISABETH HOFF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Havsteinbakken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889 065 982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MATHO INVEST AS</a:t>
            </a:r>
          </a:p>
        </p:txBody>
      </p:sp>
    </p:spTree>
  </p:cSld>
  <p:clrMapOvr>
    <a:masterClrMapping xmlns:a="http://schemas.openxmlformats.org/drawingml/2006/main"/>
  </p:clrMapOvr>
</p:sld>
</file>