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bcfed8cd1440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bf59ac99f4f09"/>
  </p:sldMasterIdLst>
  <p:sldIdLst>
    <p:sldId xmlns:r="http://schemas.openxmlformats.org/officeDocument/2006/relationships" id="256" r:id="Rb35e639a98964f68"/>
    <p:sldId xmlns:r="http://schemas.openxmlformats.org/officeDocument/2006/relationships" id="257" r:id="Rb730eaec9d9a4c1a"/>
    <p:sldId xmlns:r="http://schemas.openxmlformats.org/officeDocument/2006/relationships" id="258" r:id="R729ea4a96bb548a6"/>
    <p:sldId xmlns:r="http://schemas.openxmlformats.org/officeDocument/2006/relationships" id="259" r:id="R6f59d50f0731410d"/>
    <p:sldId xmlns:r="http://schemas.openxmlformats.org/officeDocument/2006/relationships" id="260" r:id="R06dd8124d4e34538"/>
    <p:sldId xmlns:r="http://schemas.openxmlformats.org/officeDocument/2006/relationships" id="261" r:id="Rb51ab7bd359d44ff"/>
    <p:sldId xmlns:r="http://schemas.openxmlformats.org/officeDocument/2006/relationships" id="262" r:id="R9bd81710af43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bf59ac99f4f09" /><Relationship Type="http://schemas.openxmlformats.org/officeDocument/2006/relationships/slide" Target="/ppt/slides/slide1.xml" Id="Rb35e639a98964f68" /><Relationship Type="http://schemas.openxmlformats.org/officeDocument/2006/relationships/slide" Target="/ppt/slides/slide2.xml" Id="Rb730eaec9d9a4c1a" /><Relationship Type="http://schemas.openxmlformats.org/officeDocument/2006/relationships/slide" Target="/ppt/slides/slide3.xml" Id="R729ea4a96bb548a6" /><Relationship Type="http://schemas.openxmlformats.org/officeDocument/2006/relationships/slide" Target="/ppt/slides/slide4.xml" Id="R6f59d50f0731410d" /><Relationship Type="http://schemas.openxmlformats.org/officeDocument/2006/relationships/slide" Target="/ppt/slides/slide5.xml" Id="R06dd8124d4e34538" /><Relationship Type="http://schemas.openxmlformats.org/officeDocument/2006/relationships/slide" Target="/ppt/slides/slide6.xml" Id="Rb51ab7bd359d44ff" /><Relationship Type="http://schemas.openxmlformats.org/officeDocument/2006/relationships/slide" Target="/ppt/slides/slide7.xml" Id="R9bd81710af43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b88dca78d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ad9b4c09c40b4" /><Relationship Type="http://schemas.openxmlformats.org/officeDocument/2006/relationships/theme" Target="/ppt/slideMasters/theme/theme1.xml" Id="R85affa93e9b4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2ad9b4c09c40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1a8ad31d644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a6c20090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3ec3ffc55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e4e83a157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5021c8351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e3c5d151f48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0239e2587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 HOLDING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18 241 889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18 437 892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UR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Linneavegen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4104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889 062 932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 HOLDING AS</a:t>
            </a:r>
          </a:p>
        </p:txBody>
      </p:sp>
    </p:spTree>
  </p:cSld>
  <p:clrMapOvr>
    <a:masterClrMapping xmlns:a="http://schemas.openxmlformats.org/drawingml/2006/main"/>
  </p:clrMapOvr>
</p:sld>
</file>