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1f2ea2f61e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b5f9079bd4e5c"/>
  </p:sldMasterIdLst>
  <p:sldIdLst>
    <p:sldId xmlns:r="http://schemas.openxmlformats.org/officeDocument/2006/relationships" id="256" r:id="R0a340730c62449ec"/>
    <p:sldId xmlns:r="http://schemas.openxmlformats.org/officeDocument/2006/relationships" id="257" r:id="R1a0f496fb25747ef"/>
    <p:sldId xmlns:r="http://schemas.openxmlformats.org/officeDocument/2006/relationships" id="258" r:id="Re897ba346e4c4c66"/>
    <p:sldId xmlns:r="http://schemas.openxmlformats.org/officeDocument/2006/relationships" id="259" r:id="Rb2b5bbbe0cfb4056"/>
    <p:sldId xmlns:r="http://schemas.openxmlformats.org/officeDocument/2006/relationships" id="260" r:id="Rbd5d2d7e96774048"/>
    <p:sldId xmlns:r="http://schemas.openxmlformats.org/officeDocument/2006/relationships" id="261" r:id="R7fc9c882991d45bd"/>
    <p:sldId xmlns:r="http://schemas.openxmlformats.org/officeDocument/2006/relationships" id="262" r:id="Rb8d112412831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b5f9079bd4e5c" /><Relationship Type="http://schemas.openxmlformats.org/officeDocument/2006/relationships/slide" Target="/ppt/slides/slide1.xml" Id="R0a340730c62449ec" /><Relationship Type="http://schemas.openxmlformats.org/officeDocument/2006/relationships/slide" Target="/ppt/slides/slide2.xml" Id="R1a0f496fb25747ef" /><Relationship Type="http://schemas.openxmlformats.org/officeDocument/2006/relationships/slide" Target="/ppt/slides/slide3.xml" Id="Re897ba346e4c4c66" /><Relationship Type="http://schemas.openxmlformats.org/officeDocument/2006/relationships/slide" Target="/ppt/slides/slide4.xml" Id="Rb2b5bbbe0cfb4056" /><Relationship Type="http://schemas.openxmlformats.org/officeDocument/2006/relationships/slide" Target="/ppt/slides/slide5.xml" Id="Rbd5d2d7e96774048" /><Relationship Type="http://schemas.openxmlformats.org/officeDocument/2006/relationships/slide" Target="/ppt/slides/slide6.xml" Id="R7fc9c882991d45bd" /><Relationship Type="http://schemas.openxmlformats.org/officeDocument/2006/relationships/slide" Target="/ppt/slides/slide7.xml" Id="Rb8d112412831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80d77e639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0c4bd217c4fe6" /><Relationship Type="http://schemas.openxmlformats.org/officeDocument/2006/relationships/theme" Target="/ppt/slideMasters/theme/theme1.xml" Id="Rc776130f66ca4a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b0c4bd217c4f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8d37a42fa46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b24cb26ec45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f5825d7c442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1345300e1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9b35bb0db47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18ad3b02148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73961b11f41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NOVISE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562 295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10 614 672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10 889 393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WIKE AUD LISBETH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Bergstien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889 059 532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NOVISE AS</a:t>
            </a:r>
          </a:p>
        </p:txBody>
      </p:sp>
    </p:spTree>
  </p:cSld>
  <p:clrMapOvr>
    <a:masterClrMapping xmlns:a="http://schemas.openxmlformats.org/drawingml/2006/main"/>
  </p:clrMapOvr>
</p:sld>
</file>