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cc37ef932f4f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3658e53f14cc6"/>
  </p:sldMasterIdLst>
  <p:sldIdLst>
    <p:sldId xmlns:r="http://schemas.openxmlformats.org/officeDocument/2006/relationships" id="256" r:id="Rc4e73e7572264e70"/>
    <p:sldId xmlns:r="http://schemas.openxmlformats.org/officeDocument/2006/relationships" id="257" r:id="R566003222ae34f4c"/>
    <p:sldId xmlns:r="http://schemas.openxmlformats.org/officeDocument/2006/relationships" id="258" r:id="R798516a775b8428b"/>
    <p:sldId xmlns:r="http://schemas.openxmlformats.org/officeDocument/2006/relationships" id="259" r:id="R74ddd75e11de4672"/>
    <p:sldId xmlns:r="http://schemas.openxmlformats.org/officeDocument/2006/relationships" id="260" r:id="R85790ee849d2438b"/>
    <p:sldId xmlns:r="http://schemas.openxmlformats.org/officeDocument/2006/relationships" id="261" r:id="R312aaac781c84bf4"/>
    <p:sldId xmlns:r="http://schemas.openxmlformats.org/officeDocument/2006/relationships" id="262" r:id="Rf972b0131665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3658e53f14cc6" /><Relationship Type="http://schemas.openxmlformats.org/officeDocument/2006/relationships/slide" Target="/ppt/slides/slide1.xml" Id="Rc4e73e7572264e70" /><Relationship Type="http://schemas.openxmlformats.org/officeDocument/2006/relationships/slide" Target="/ppt/slides/slide2.xml" Id="R566003222ae34f4c" /><Relationship Type="http://schemas.openxmlformats.org/officeDocument/2006/relationships/slide" Target="/ppt/slides/slide3.xml" Id="R798516a775b8428b" /><Relationship Type="http://schemas.openxmlformats.org/officeDocument/2006/relationships/slide" Target="/ppt/slides/slide4.xml" Id="R74ddd75e11de4672" /><Relationship Type="http://schemas.openxmlformats.org/officeDocument/2006/relationships/slide" Target="/ppt/slides/slide5.xml" Id="R85790ee849d2438b" /><Relationship Type="http://schemas.openxmlformats.org/officeDocument/2006/relationships/slide" Target="/ppt/slides/slide6.xml" Id="R312aaac781c84bf4" /><Relationship Type="http://schemas.openxmlformats.org/officeDocument/2006/relationships/slide" Target="/ppt/slides/slide7.xml" Id="Rf972b0131665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8b6548df3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c9a608a35482a" /><Relationship Type="http://schemas.openxmlformats.org/officeDocument/2006/relationships/theme" Target="/ppt/slideMasters/theme/theme1.xml" Id="Rd921baeadd85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c9a608a35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db08c425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e28c1084c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0d93a9a4d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82fff2fbd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76ea29064e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48adff04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bc11a0fc3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 HOLDING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11 710 439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11 937 258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LARS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Pollertvegen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889 056 932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HOLDING AS</a:t>
            </a:r>
          </a:p>
        </p:txBody>
      </p:sp>
    </p:spTree>
  </p:cSld>
  <p:clrMapOvr>
    <a:masterClrMapping xmlns:a="http://schemas.openxmlformats.org/drawingml/2006/main"/>
  </p:clrMapOvr>
</p:sld>
</file>