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e4609b2eed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e008d84e44d50"/>
  </p:sldMasterIdLst>
  <p:sldIdLst>
    <p:sldId xmlns:r="http://schemas.openxmlformats.org/officeDocument/2006/relationships" id="256" r:id="R9671308dad4e48ae"/>
    <p:sldId xmlns:r="http://schemas.openxmlformats.org/officeDocument/2006/relationships" id="257" r:id="Re75ad63655c64a11"/>
    <p:sldId xmlns:r="http://schemas.openxmlformats.org/officeDocument/2006/relationships" id="258" r:id="Rd8b2c93930fe4827"/>
    <p:sldId xmlns:r="http://schemas.openxmlformats.org/officeDocument/2006/relationships" id="259" r:id="R26f5733ae3084d51"/>
    <p:sldId xmlns:r="http://schemas.openxmlformats.org/officeDocument/2006/relationships" id="260" r:id="Ra6e4000a168944f6"/>
    <p:sldId xmlns:r="http://schemas.openxmlformats.org/officeDocument/2006/relationships" id="261" r:id="Rbd6c451e7b974422"/>
    <p:sldId xmlns:r="http://schemas.openxmlformats.org/officeDocument/2006/relationships" id="262" r:id="Rb8a447ec32a3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e008d84e44d50" /><Relationship Type="http://schemas.openxmlformats.org/officeDocument/2006/relationships/slide" Target="/ppt/slides/slide1.xml" Id="R9671308dad4e48ae" /><Relationship Type="http://schemas.openxmlformats.org/officeDocument/2006/relationships/slide" Target="/ppt/slides/slide2.xml" Id="Re75ad63655c64a11" /><Relationship Type="http://schemas.openxmlformats.org/officeDocument/2006/relationships/slide" Target="/ppt/slides/slide3.xml" Id="Rd8b2c93930fe4827" /><Relationship Type="http://schemas.openxmlformats.org/officeDocument/2006/relationships/slide" Target="/ppt/slides/slide4.xml" Id="R26f5733ae3084d51" /><Relationship Type="http://schemas.openxmlformats.org/officeDocument/2006/relationships/slide" Target="/ppt/slides/slide5.xml" Id="Ra6e4000a168944f6" /><Relationship Type="http://schemas.openxmlformats.org/officeDocument/2006/relationships/slide" Target="/ppt/slides/slide6.xml" Id="Rbd6c451e7b974422" /><Relationship Type="http://schemas.openxmlformats.org/officeDocument/2006/relationships/slide" Target="/ppt/slides/slide7.xml" Id="Rb8a447ec32a3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820a561d6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e7ecfe4ec4295" /><Relationship Type="http://schemas.openxmlformats.org/officeDocument/2006/relationships/theme" Target="/ppt/slideMasters/theme/theme1.xml" Id="R7aa6ac8db83b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e7ecfe4ec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410d7b402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01eb6362e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d799e95e146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0aef42ec48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4884621fd43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055e1d2614f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339da74c4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BRATSBERG BRYGGE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 BRYGGE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52 421 156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55 554 179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SKOGEN HALLGEIR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Venstøphøgda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889 056 622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BRATSBERG BRYGGE INVEST AS</a:t>
            </a:r>
          </a:p>
        </p:txBody>
      </p:sp>
    </p:spTree>
  </p:cSld>
  <p:clrMapOvr>
    <a:masterClrMapping xmlns:a="http://schemas.openxmlformats.org/drawingml/2006/main"/>
  </p:clrMapOvr>
</p:sld>
</file>