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8813432a3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38279f61f14a42"/>
  </p:sldMasterIdLst>
  <p:sldIdLst>
    <p:sldId xmlns:r="http://schemas.openxmlformats.org/officeDocument/2006/relationships" id="256" r:id="Ref9accca24d94bb9"/>
    <p:sldId xmlns:r="http://schemas.openxmlformats.org/officeDocument/2006/relationships" id="257" r:id="R8df155ae437f47c7"/>
    <p:sldId xmlns:r="http://schemas.openxmlformats.org/officeDocument/2006/relationships" id="258" r:id="R609171f66873436c"/>
    <p:sldId xmlns:r="http://schemas.openxmlformats.org/officeDocument/2006/relationships" id="259" r:id="R9f06ea1c627b42b0"/>
    <p:sldId xmlns:r="http://schemas.openxmlformats.org/officeDocument/2006/relationships" id="260" r:id="R2be0f8ff2d5346f2"/>
    <p:sldId xmlns:r="http://schemas.openxmlformats.org/officeDocument/2006/relationships" id="261" r:id="Rc6020130274d4b7d"/>
    <p:sldId xmlns:r="http://schemas.openxmlformats.org/officeDocument/2006/relationships" id="262" r:id="R713c4bb774a24b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8279f61f14a42" /><Relationship Type="http://schemas.openxmlformats.org/officeDocument/2006/relationships/slide" Target="/ppt/slides/slide1.xml" Id="Ref9accca24d94bb9" /><Relationship Type="http://schemas.openxmlformats.org/officeDocument/2006/relationships/slide" Target="/ppt/slides/slide2.xml" Id="R8df155ae437f47c7" /><Relationship Type="http://schemas.openxmlformats.org/officeDocument/2006/relationships/slide" Target="/ppt/slides/slide3.xml" Id="R609171f66873436c" /><Relationship Type="http://schemas.openxmlformats.org/officeDocument/2006/relationships/slide" Target="/ppt/slides/slide4.xml" Id="R9f06ea1c627b42b0" /><Relationship Type="http://schemas.openxmlformats.org/officeDocument/2006/relationships/slide" Target="/ppt/slides/slide5.xml" Id="R2be0f8ff2d5346f2" /><Relationship Type="http://schemas.openxmlformats.org/officeDocument/2006/relationships/slide" Target="/ppt/slides/slide6.xml" Id="Rc6020130274d4b7d" /><Relationship Type="http://schemas.openxmlformats.org/officeDocument/2006/relationships/slide" Target="/ppt/slides/slide7.xml" Id="R713c4bb774a24b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c77aec5d048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8d84c940e4b39" /><Relationship Type="http://schemas.openxmlformats.org/officeDocument/2006/relationships/theme" Target="/ppt/slideMasters/theme/theme1.xml" Id="R3e5f60aeaba84b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8d84c940e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64d3a31dc44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aed98af2044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37ec6ad16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2a6ed0084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28859e77a4c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1b649e9f64e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986eeb49642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BUTIKKEIENDOM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BUTIKKEIENDOM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1 399 407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726 734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3 626 697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12 787 547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MØBELEIENDOM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2406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889 048 832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BUTIKKEIENDOM AS</a:t>
            </a:r>
          </a:p>
        </p:txBody>
      </p:sp>
    </p:spTree>
  </p:cSld>
  <p:clrMapOvr>
    <a:masterClrMapping xmlns:a="http://schemas.openxmlformats.org/drawingml/2006/main"/>
  </p:clrMapOvr>
</p:sld>
</file>