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0dfff5b0f844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577884f5054c22"/>
  </p:sldMasterIdLst>
  <p:sldIdLst>
    <p:sldId xmlns:r="http://schemas.openxmlformats.org/officeDocument/2006/relationships" id="256" r:id="Rdc9f2011341b4c3f"/>
    <p:sldId xmlns:r="http://schemas.openxmlformats.org/officeDocument/2006/relationships" id="257" r:id="R489d8f2c64c942a4"/>
    <p:sldId xmlns:r="http://schemas.openxmlformats.org/officeDocument/2006/relationships" id="258" r:id="R6d589ab396654429"/>
    <p:sldId xmlns:r="http://schemas.openxmlformats.org/officeDocument/2006/relationships" id="259" r:id="Rbd1ccabb99614d2b"/>
    <p:sldId xmlns:r="http://schemas.openxmlformats.org/officeDocument/2006/relationships" id="260" r:id="R05418b463bee4ef6"/>
    <p:sldId xmlns:r="http://schemas.openxmlformats.org/officeDocument/2006/relationships" id="261" r:id="R03f48f90cb254943"/>
    <p:sldId xmlns:r="http://schemas.openxmlformats.org/officeDocument/2006/relationships" id="262" r:id="Ra6e3ad47a6084e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577884f5054c22" /><Relationship Type="http://schemas.openxmlformats.org/officeDocument/2006/relationships/slide" Target="/ppt/slides/slide1.xml" Id="Rdc9f2011341b4c3f" /><Relationship Type="http://schemas.openxmlformats.org/officeDocument/2006/relationships/slide" Target="/ppt/slides/slide2.xml" Id="R489d8f2c64c942a4" /><Relationship Type="http://schemas.openxmlformats.org/officeDocument/2006/relationships/slide" Target="/ppt/slides/slide3.xml" Id="R6d589ab396654429" /><Relationship Type="http://schemas.openxmlformats.org/officeDocument/2006/relationships/slide" Target="/ppt/slides/slide4.xml" Id="Rbd1ccabb99614d2b" /><Relationship Type="http://schemas.openxmlformats.org/officeDocument/2006/relationships/slide" Target="/ppt/slides/slide5.xml" Id="R05418b463bee4ef6" /><Relationship Type="http://schemas.openxmlformats.org/officeDocument/2006/relationships/slide" Target="/ppt/slides/slide6.xml" Id="R03f48f90cb254943" /><Relationship Type="http://schemas.openxmlformats.org/officeDocument/2006/relationships/slide" Target="/ppt/slides/slide7.xml" Id="Ra6e3ad47a6084e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42083d3c5d45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80bf4d80c4ecd" /><Relationship Type="http://schemas.openxmlformats.org/officeDocument/2006/relationships/theme" Target="/ppt/slideMasters/theme/theme1.xml" Id="R81ee5f5276f345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180bf4d80c4e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974973ad342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138bb3f0f4d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6a8b88234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f3fd002f946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252399d17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ac0a6d1fe48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17e16c7a41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MAHLT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MAHLT HOLDING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2 937 550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3 441 884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6 511 311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LEIF FLEMMING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MONIKA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ALBERT ADAM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HELENA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Holmejordetveien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3267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19 21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889 037 482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MAHLT HOLDING AS</a:t>
            </a:r>
          </a:p>
        </p:txBody>
      </p:sp>
    </p:spTree>
  </p:cSld>
  <p:clrMapOvr>
    <a:masterClrMapping xmlns:a="http://schemas.openxmlformats.org/drawingml/2006/main"/>
  </p:clrMapOvr>
</p:sld>
</file>