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6c248596f84c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68f05038db4a0d"/>
  </p:sldMasterIdLst>
  <p:sldIdLst>
    <p:sldId xmlns:r="http://schemas.openxmlformats.org/officeDocument/2006/relationships" id="256" r:id="R7367ec8da1034619"/>
    <p:sldId xmlns:r="http://schemas.openxmlformats.org/officeDocument/2006/relationships" id="257" r:id="R4cf5ffec8a754543"/>
    <p:sldId xmlns:r="http://schemas.openxmlformats.org/officeDocument/2006/relationships" id="258" r:id="R8d16dc4edbd3484c"/>
    <p:sldId xmlns:r="http://schemas.openxmlformats.org/officeDocument/2006/relationships" id="259" r:id="Rda67b6d61ccc4212"/>
    <p:sldId xmlns:r="http://schemas.openxmlformats.org/officeDocument/2006/relationships" id="260" r:id="R737f8b492f6b441d"/>
    <p:sldId xmlns:r="http://schemas.openxmlformats.org/officeDocument/2006/relationships" id="261" r:id="Rd192c3d863af4b3d"/>
    <p:sldId xmlns:r="http://schemas.openxmlformats.org/officeDocument/2006/relationships" id="262" r:id="Rb3c077644a724d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68f05038db4a0d" /><Relationship Type="http://schemas.openxmlformats.org/officeDocument/2006/relationships/slide" Target="/ppt/slides/slide1.xml" Id="R7367ec8da1034619" /><Relationship Type="http://schemas.openxmlformats.org/officeDocument/2006/relationships/slide" Target="/ppt/slides/slide2.xml" Id="R4cf5ffec8a754543" /><Relationship Type="http://schemas.openxmlformats.org/officeDocument/2006/relationships/slide" Target="/ppt/slides/slide3.xml" Id="R8d16dc4edbd3484c" /><Relationship Type="http://schemas.openxmlformats.org/officeDocument/2006/relationships/slide" Target="/ppt/slides/slide4.xml" Id="Rda67b6d61ccc4212" /><Relationship Type="http://schemas.openxmlformats.org/officeDocument/2006/relationships/slide" Target="/ppt/slides/slide5.xml" Id="R737f8b492f6b441d" /><Relationship Type="http://schemas.openxmlformats.org/officeDocument/2006/relationships/slide" Target="/ppt/slides/slide6.xml" Id="Rd192c3d863af4b3d" /><Relationship Type="http://schemas.openxmlformats.org/officeDocument/2006/relationships/slide" Target="/ppt/slides/slide7.xml" Id="Rb3c077644a724d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2983c159394a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1f66527e3a42e8" /><Relationship Type="http://schemas.openxmlformats.org/officeDocument/2006/relationships/theme" Target="/ppt/slideMasters/theme/theme1.xml" Id="R40244c6f04754d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1f66527e3a42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36a5ae434c42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b58aac40d44d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813de5484147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9614fd0a5042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8007d70f264c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234cee51b546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7ddca4876146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TRR INVEST AS ble etablert [år] og holder til i Løkken Verk.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3 781 951 000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−58 548 000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−118 417 000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909 365 000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3 064 280 000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REIME REINERTSEN  –  69,4 %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CLEMATIS AS  –  5,9 %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H. REINERTSEN AS  –  5,9 %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KAMANJAB HOLDING AS  –  5,9 %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CLEMATIS AS  –  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H. REINERTSEN AS  –  4,1 %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Fjeldheimveien 256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7332 Løkken Verk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889 036 702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TRR INVEST AS</a:t>
            </a:r>
          </a:p>
        </p:txBody>
      </p:sp>
    </p:spTree>
  </p:cSld>
  <p:clrMapOvr>
    <a:masterClrMapping xmlns:a="http://schemas.openxmlformats.org/drawingml/2006/main"/>
  </p:clrMapOvr>
</p:sld>
</file>