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0e4f973f2b42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491cfdad2f4bd7"/>
  </p:sldMasterIdLst>
  <p:sldIdLst>
    <p:sldId xmlns:r="http://schemas.openxmlformats.org/officeDocument/2006/relationships" id="256" r:id="R1bd703a95b8741fb"/>
    <p:sldId xmlns:r="http://schemas.openxmlformats.org/officeDocument/2006/relationships" id="257" r:id="Rcab04b05411d4454"/>
    <p:sldId xmlns:r="http://schemas.openxmlformats.org/officeDocument/2006/relationships" id="258" r:id="R28b81da0ff764e9c"/>
    <p:sldId xmlns:r="http://schemas.openxmlformats.org/officeDocument/2006/relationships" id="259" r:id="Re4cc0f9e9c6b4d3c"/>
    <p:sldId xmlns:r="http://schemas.openxmlformats.org/officeDocument/2006/relationships" id="260" r:id="R32d97771c6bb4f16"/>
    <p:sldId xmlns:r="http://schemas.openxmlformats.org/officeDocument/2006/relationships" id="261" r:id="R5adef04b753248e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491cfdad2f4bd7" /><Relationship Type="http://schemas.openxmlformats.org/officeDocument/2006/relationships/slide" Target="/ppt/slides/slide1.xml" Id="R1bd703a95b8741fb" /><Relationship Type="http://schemas.openxmlformats.org/officeDocument/2006/relationships/slide" Target="/ppt/slides/slide2.xml" Id="Rcab04b05411d4454" /><Relationship Type="http://schemas.openxmlformats.org/officeDocument/2006/relationships/slide" Target="/ppt/slides/slide3.xml" Id="R28b81da0ff764e9c" /><Relationship Type="http://schemas.openxmlformats.org/officeDocument/2006/relationships/slide" Target="/ppt/slides/slide4.xml" Id="Re4cc0f9e9c6b4d3c" /><Relationship Type="http://schemas.openxmlformats.org/officeDocument/2006/relationships/slide" Target="/ppt/slides/slide5.xml" Id="R32d97771c6bb4f16" /><Relationship Type="http://schemas.openxmlformats.org/officeDocument/2006/relationships/slide" Target="/ppt/slides/slide6.xml" Id="R5adef04b753248e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9bf3b73da641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5fc5073b34626" /><Relationship Type="http://schemas.openxmlformats.org/officeDocument/2006/relationships/theme" Target="/ppt/slideMasters/theme/theme1.xml" Id="R986ae89e727a4b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c5fc5073b3462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06a725bac49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01092adf234c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920bae39e747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eb7d6ab2014d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6b13426d14e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aac69783b841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HAAVARD HØIE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 HØIE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HAAVARD HØIE HOLDING AS ble etablert [år] og holder til i Tolvsrød.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 HØIE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 HØIE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 HØIE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HAAVARD HØIE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 HØIE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Linneaveien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3154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32 98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haavard@hoeie.com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889 032 472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HAAVARD HØIE HOLDING AS</a:t>
            </a:r>
          </a:p>
        </p:txBody>
      </p:sp>
    </p:spTree>
  </p:cSld>
  <p:clrMapOvr>
    <a:masterClrMapping xmlns:a="http://schemas.openxmlformats.org/drawingml/2006/main"/>
  </p:clrMapOvr>
</p:sld>
</file>