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3d00a95b84d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ee4c01ec3f4226"/>
  </p:sldMasterIdLst>
  <p:sldIdLst>
    <p:sldId xmlns:r="http://schemas.openxmlformats.org/officeDocument/2006/relationships" id="256" r:id="R329e004de7e64543"/>
    <p:sldId xmlns:r="http://schemas.openxmlformats.org/officeDocument/2006/relationships" id="257" r:id="Rc82d1296eaf34ac2"/>
    <p:sldId xmlns:r="http://schemas.openxmlformats.org/officeDocument/2006/relationships" id="258" r:id="R4bf357ffdb1d4b1e"/>
    <p:sldId xmlns:r="http://schemas.openxmlformats.org/officeDocument/2006/relationships" id="259" r:id="Rfda6f272a9d14dc8"/>
    <p:sldId xmlns:r="http://schemas.openxmlformats.org/officeDocument/2006/relationships" id="260" r:id="R13136abad9a3463d"/>
    <p:sldId xmlns:r="http://schemas.openxmlformats.org/officeDocument/2006/relationships" id="261" r:id="Reb48f70da5b04b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e4c01ec3f4226" /><Relationship Type="http://schemas.openxmlformats.org/officeDocument/2006/relationships/slide" Target="/ppt/slides/slide1.xml" Id="R329e004de7e64543" /><Relationship Type="http://schemas.openxmlformats.org/officeDocument/2006/relationships/slide" Target="/ppt/slides/slide2.xml" Id="Rc82d1296eaf34ac2" /><Relationship Type="http://schemas.openxmlformats.org/officeDocument/2006/relationships/slide" Target="/ppt/slides/slide3.xml" Id="R4bf357ffdb1d4b1e" /><Relationship Type="http://schemas.openxmlformats.org/officeDocument/2006/relationships/slide" Target="/ppt/slides/slide4.xml" Id="Rfda6f272a9d14dc8" /><Relationship Type="http://schemas.openxmlformats.org/officeDocument/2006/relationships/slide" Target="/ppt/slides/slide5.xml" Id="R13136abad9a3463d" /><Relationship Type="http://schemas.openxmlformats.org/officeDocument/2006/relationships/slide" Target="/ppt/slides/slide6.xml" Id="Reb48f70da5b04b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2bf5a24d24f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1a29607654f13" /><Relationship Type="http://schemas.openxmlformats.org/officeDocument/2006/relationships/theme" Target="/ppt/slideMasters/theme/theme1.xml" Id="R946a669c83f64e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c1a29607654f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42a14ce7546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ccbff0eec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b0916355741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3a953e10544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92f23fdf049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2f07e36de46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RØDNINGEN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RØDNINGEN AS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RØDNINGEN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RØDNINGEN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RØDNINGEN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RØDNINGEN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Rukkedalsvegen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17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889 032 162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RØDNINGEN AS</a:t>
            </a:r>
          </a:p>
        </p:txBody>
      </p:sp>
    </p:spTree>
  </p:cSld>
  <p:clrMapOvr>
    <a:masterClrMapping xmlns:a="http://schemas.openxmlformats.org/drawingml/2006/main"/>
  </p:clrMapOvr>
</p:sld>
</file>