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3c82c512c4b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03de0b2ed46ce"/>
  </p:sldMasterIdLst>
  <p:sldIdLst>
    <p:sldId xmlns:r="http://schemas.openxmlformats.org/officeDocument/2006/relationships" id="256" r:id="R4d3c05d0e88f404a"/>
    <p:sldId xmlns:r="http://schemas.openxmlformats.org/officeDocument/2006/relationships" id="257" r:id="R3b0a8de25af4481f"/>
    <p:sldId xmlns:r="http://schemas.openxmlformats.org/officeDocument/2006/relationships" id="258" r:id="R47ee65d244ec49ec"/>
    <p:sldId xmlns:r="http://schemas.openxmlformats.org/officeDocument/2006/relationships" id="259" r:id="R3231a47b64a24a0b"/>
    <p:sldId xmlns:r="http://schemas.openxmlformats.org/officeDocument/2006/relationships" id="260" r:id="Rb3d0205d721941f0"/>
    <p:sldId xmlns:r="http://schemas.openxmlformats.org/officeDocument/2006/relationships" id="261" r:id="Rdf67e29046734ee1"/>
    <p:sldId xmlns:r="http://schemas.openxmlformats.org/officeDocument/2006/relationships" id="262" r:id="Rdc52547ac15444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03de0b2ed46ce" /><Relationship Type="http://schemas.openxmlformats.org/officeDocument/2006/relationships/slide" Target="/ppt/slides/slide1.xml" Id="R4d3c05d0e88f404a" /><Relationship Type="http://schemas.openxmlformats.org/officeDocument/2006/relationships/slide" Target="/ppt/slides/slide2.xml" Id="R3b0a8de25af4481f" /><Relationship Type="http://schemas.openxmlformats.org/officeDocument/2006/relationships/slide" Target="/ppt/slides/slide3.xml" Id="R47ee65d244ec49ec" /><Relationship Type="http://schemas.openxmlformats.org/officeDocument/2006/relationships/slide" Target="/ppt/slides/slide4.xml" Id="R3231a47b64a24a0b" /><Relationship Type="http://schemas.openxmlformats.org/officeDocument/2006/relationships/slide" Target="/ppt/slides/slide5.xml" Id="Rb3d0205d721941f0" /><Relationship Type="http://schemas.openxmlformats.org/officeDocument/2006/relationships/slide" Target="/ppt/slides/slide6.xml" Id="Rdf67e29046734ee1" /><Relationship Type="http://schemas.openxmlformats.org/officeDocument/2006/relationships/slide" Target="/ppt/slides/slide7.xml" Id="Rdc52547ac15444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876e7b17d4d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1d807d43d43b3" /><Relationship Type="http://schemas.openxmlformats.org/officeDocument/2006/relationships/theme" Target="/ppt/slideMasters/theme/theme1.xml" Id="Rf80a7b79e0884c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31d807d43d43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88a668c4245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e2cd91e784f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c3766a06a4f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50d37939448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be28ebdca4b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5f66cdaed43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1f71c9233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MESTERBYGG NUMEDAL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NUMEDAL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MESTERBYGG NUMEDAL AS ble etablert [år] og holder til i Svene.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NUMEDAL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NUMEDAL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NUMEDAL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37 699 975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596 794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7 106 229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13 386 420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NUMEDAL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TEKSLE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SIMENSEN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LARS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RUNE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NUMEDAL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Fagsenteret, Numedalsvegen 1379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3622 Svene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889 031 832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NUMEDAL AS</a:t>
            </a:r>
          </a:p>
        </p:txBody>
      </p:sp>
    </p:spTree>
  </p:cSld>
  <p:clrMapOvr>
    <a:masterClrMapping xmlns:a="http://schemas.openxmlformats.org/drawingml/2006/main"/>
  </p:clrMapOvr>
</p:sld>
</file>