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3ae86b1384a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44d739a76454d"/>
  </p:sldMasterIdLst>
  <p:sldIdLst>
    <p:sldId xmlns:r="http://schemas.openxmlformats.org/officeDocument/2006/relationships" id="256" r:id="R936df23d5b78451b"/>
    <p:sldId xmlns:r="http://schemas.openxmlformats.org/officeDocument/2006/relationships" id="257" r:id="R76857978ac1d488e"/>
    <p:sldId xmlns:r="http://schemas.openxmlformats.org/officeDocument/2006/relationships" id="258" r:id="R2582eded65cf4760"/>
    <p:sldId xmlns:r="http://schemas.openxmlformats.org/officeDocument/2006/relationships" id="259" r:id="Rf7df0db9f9244b78"/>
    <p:sldId xmlns:r="http://schemas.openxmlformats.org/officeDocument/2006/relationships" id="260" r:id="R51f5809be7644b49"/>
    <p:sldId xmlns:r="http://schemas.openxmlformats.org/officeDocument/2006/relationships" id="261" r:id="Rf3134fa4ed3149cd"/>
    <p:sldId xmlns:r="http://schemas.openxmlformats.org/officeDocument/2006/relationships" id="262" r:id="Rfa8c4af4577b44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44d739a76454d" /><Relationship Type="http://schemas.openxmlformats.org/officeDocument/2006/relationships/slide" Target="/ppt/slides/slide1.xml" Id="R936df23d5b78451b" /><Relationship Type="http://schemas.openxmlformats.org/officeDocument/2006/relationships/slide" Target="/ppt/slides/slide2.xml" Id="R76857978ac1d488e" /><Relationship Type="http://schemas.openxmlformats.org/officeDocument/2006/relationships/slide" Target="/ppt/slides/slide3.xml" Id="R2582eded65cf4760" /><Relationship Type="http://schemas.openxmlformats.org/officeDocument/2006/relationships/slide" Target="/ppt/slides/slide4.xml" Id="Rf7df0db9f9244b78" /><Relationship Type="http://schemas.openxmlformats.org/officeDocument/2006/relationships/slide" Target="/ppt/slides/slide5.xml" Id="R51f5809be7644b49" /><Relationship Type="http://schemas.openxmlformats.org/officeDocument/2006/relationships/slide" Target="/ppt/slides/slide6.xml" Id="Rf3134fa4ed3149cd" /><Relationship Type="http://schemas.openxmlformats.org/officeDocument/2006/relationships/slide" Target="/ppt/slides/slide7.xml" Id="Rfa8c4af4577b44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76621e82f48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ec73edb2b4b58" /><Relationship Type="http://schemas.openxmlformats.org/officeDocument/2006/relationships/theme" Target="/ppt/slideMasters/theme/theme1.xml" Id="R72cfbf84febf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ec73edb2b4b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dbe95924b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b9c32990f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29778be3c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8bc165a18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f2561fa47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f3f394fd0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c2639645544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MESTERBYGG NUMEDAL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MESTERBYGG NUMEDAL AS ble etablert [år] og holder til i Svene.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37 699 975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746 834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596 794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7 106 229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13 386 420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SIMENSEN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RUNE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TONBY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BJØRNDAL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Fagsenteret, Numedalsvegen 1379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3622 Svene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889 031 832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MESTERBYGG NUMEDAL AS</a:t>
            </a:r>
          </a:p>
        </p:txBody>
      </p:sp>
    </p:spTree>
  </p:cSld>
  <p:clrMapOvr>
    <a:masterClrMapping xmlns:a="http://schemas.openxmlformats.org/drawingml/2006/main"/>
  </p:clrMapOvr>
</p:sld>
</file>