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3c86b6687c48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ef9917cddb40cf"/>
  </p:sldMasterIdLst>
  <p:sldIdLst>
    <p:sldId xmlns:r="http://schemas.openxmlformats.org/officeDocument/2006/relationships" id="256" r:id="Rbefee86c4aa348d7"/>
    <p:sldId xmlns:r="http://schemas.openxmlformats.org/officeDocument/2006/relationships" id="257" r:id="R378ce78391ad40b1"/>
    <p:sldId xmlns:r="http://schemas.openxmlformats.org/officeDocument/2006/relationships" id="258" r:id="R78e33c8587674e7d"/>
    <p:sldId xmlns:r="http://schemas.openxmlformats.org/officeDocument/2006/relationships" id="259" r:id="Rfd273d126cd8426c"/>
    <p:sldId xmlns:r="http://schemas.openxmlformats.org/officeDocument/2006/relationships" id="260" r:id="Rbff12436600149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ef9917cddb40cf" /><Relationship Type="http://schemas.openxmlformats.org/officeDocument/2006/relationships/slide" Target="/ppt/slides/slide1.xml" Id="Rbefee86c4aa348d7" /><Relationship Type="http://schemas.openxmlformats.org/officeDocument/2006/relationships/slide" Target="/ppt/slides/slide2.xml" Id="R378ce78391ad40b1" /><Relationship Type="http://schemas.openxmlformats.org/officeDocument/2006/relationships/slide" Target="/ppt/slides/slide3.xml" Id="R78e33c8587674e7d" /><Relationship Type="http://schemas.openxmlformats.org/officeDocument/2006/relationships/slide" Target="/ppt/slides/slide4.xml" Id="Rfd273d126cd8426c" /><Relationship Type="http://schemas.openxmlformats.org/officeDocument/2006/relationships/slide" Target="/ppt/slides/slide5.xml" Id="Rbff12436600149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91b9d596594a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a2c0a711646f5" /><Relationship Type="http://schemas.openxmlformats.org/officeDocument/2006/relationships/theme" Target="/ppt/slideMasters/theme/theme1.xml" Id="Rf5bc4bfba8d446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2a2c0a711646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31fc2803441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0932aa5ce4d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63be525d64f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31a74f60c42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0f218afaa47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KYST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KYST PROSJEKT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889 029 862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 PROSJEKT AS</a:t>
            </a:r>
          </a:p>
        </p:txBody>
      </p:sp>
    </p:spTree>
  </p:cSld>
  <p:clrMapOvr>
    <a:masterClrMapping xmlns:a="http://schemas.openxmlformats.org/drawingml/2006/main"/>
  </p:clrMapOvr>
</p:sld>
</file>