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704836ffb64f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27633c6df542e8"/>
  </p:sldMasterIdLst>
  <p:sldIdLst>
    <p:sldId xmlns:r="http://schemas.openxmlformats.org/officeDocument/2006/relationships" id="256" r:id="Rfc0a3b3188394046"/>
    <p:sldId xmlns:r="http://schemas.openxmlformats.org/officeDocument/2006/relationships" id="257" r:id="R643515b196fe4f9b"/>
    <p:sldId xmlns:r="http://schemas.openxmlformats.org/officeDocument/2006/relationships" id="258" r:id="Rf16d947652694a3c"/>
    <p:sldId xmlns:r="http://schemas.openxmlformats.org/officeDocument/2006/relationships" id="259" r:id="R2d62d60c00874b2c"/>
    <p:sldId xmlns:r="http://schemas.openxmlformats.org/officeDocument/2006/relationships" id="260" r:id="R899371045b4c499a"/>
    <p:sldId xmlns:r="http://schemas.openxmlformats.org/officeDocument/2006/relationships" id="261" r:id="R94ba2090f0e24b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27633c6df542e8" /><Relationship Type="http://schemas.openxmlformats.org/officeDocument/2006/relationships/slide" Target="/ppt/slides/slide1.xml" Id="Rfc0a3b3188394046" /><Relationship Type="http://schemas.openxmlformats.org/officeDocument/2006/relationships/slide" Target="/ppt/slides/slide2.xml" Id="R643515b196fe4f9b" /><Relationship Type="http://schemas.openxmlformats.org/officeDocument/2006/relationships/slide" Target="/ppt/slides/slide3.xml" Id="Rf16d947652694a3c" /><Relationship Type="http://schemas.openxmlformats.org/officeDocument/2006/relationships/slide" Target="/ppt/slides/slide4.xml" Id="R2d62d60c00874b2c" /><Relationship Type="http://schemas.openxmlformats.org/officeDocument/2006/relationships/slide" Target="/ppt/slides/slide5.xml" Id="R899371045b4c499a" /><Relationship Type="http://schemas.openxmlformats.org/officeDocument/2006/relationships/slide" Target="/ppt/slides/slide6.xml" Id="R94ba2090f0e24b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99defda7c64b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e111697406433b" /><Relationship Type="http://schemas.openxmlformats.org/officeDocument/2006/relationships/theme" Target="/ppt/slideMasters/theme/theme1.xml" Id="R20eafec4904b45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e11169740643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ac4307e71e4f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f3936c758948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9d2363a9b349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e3623cdd134a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86a02dcebc49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7a3ea48ba040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KKM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KKM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KKM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KKM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KKM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KKM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1 196 893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2 107 513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3 316 795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KKM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889 015 632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KKM HOLDING AS</a:t>
            </a:r>
          </a:p>
        </p:txBody>
      </p:sp>
    </p:spTree>
  </p:cSld>
  <p:clrMapOvr>
    <a:masterClrMapping xmlns:a="http://schemas.openxmlformats.org/drawingml/2006/main"/>
  </p:clrMapOvr>
</p:sld>
</file>