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3c176d8f504b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411a62e530474a"/>
  </p:sldMasterIdLst>
  <p:sldIdLst>
    <p:sldId xmlns:r="http://schemas.openxmlformats.org/officeDocument/2006/relationships" id="256" r:id="Rd132af13ae6a4d4d"/>
    <p:sldId xmlns:r="http://schemas.openxmlformats.org/officeDocument/2006/relationships" id="257" r:id="R508c6ca7b1f24450"/>
    <p:sldId xmlns:r="http://schemas.openxmlformats.org/officeDocument/2006/relationships" id="258" r:id="Red8b34ed112946fd"/>
    <p:sldId xmlns:r="http://schemas.openxmlformats.org/officeDocument/2006/relationships" id="259" r:id="R238a6ba8c2ba462c"/>
    <p:sldId xmlns:r="http://schemas.openxmlformats.org/officeDocument/2006/relationships" id="260" r:id="Rcd891b082f914538"/>
    <p:sldId xmlns:r="http://schemas.openxmlformats.org/officeDocument/2006/relationships" id="261" r:id="Rb5a557e05fe24b30"/>
    <p:sldId xmlns:r="http://schemas.openxmlformats.org/officeDocument/2006/relationships" id="262" r:id="Rd7b30557e4e343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411a62e530474a" /><Relationship Type="http://schemas.openxmlformats.org/officeDocument/2006/relationships/slide" Target="/ppt/slides/slide1.xml" Id="Rd132af13ae6a4d4d" /><Relationship Type="http://schemas.openxmlformats.org/officeDocument/2006/relationships/slide" Target="/ppt/slides/slide2.xml" Id="R508c6ca7b1f24450" /><Relationship Type="http://schemas.openxmlformats.org/officeDocument/2006/relationships/slide" Target="/ppt/slides/slide3.xml" Id="Red8b34ed112946fd" /><Relationship Type="http://schemas.openxmlformats.org/officeDocument/2006/relationships/slide" Target="/ppt/slides/slide4.xml" Id="R238a6ba8c2ba462c" /><Relationship Type="http://schemas.openxmlformats.org/officeDocument/2006/relationships/slide" Target="/ppt/slides/slide5.xml" Id="Rcd891b082f914538" /><Relationship Type="http://schemas.openxmlformats.org/officeDocument/2006/relationships/slide" Target="/ppt/slides/slide6.xml" Id="Rb5a557e05fe24b30" /><Relationship Type="http://schemas.openxmlformats.org/officeDocument/2006/relationships/slide" Target="/ppt/slides/slide7.xml" Id="Rd7b30557e4e343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42353ba91d46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dff697f9c4a0d" /><Relationship Type="http://schemas.openxmlformats.org/officeDocument/2006/relationships/theme" Target="/ppt/slideMasters/theme/theme1.xml" Id="R1bf578c9ecbd48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6dff697f9c4a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69d6b46c9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133c3c00c47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93d6e003d42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1dc33a3b24c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4e467106b46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030b6ec6a4e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348357ee347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SVARTHETTA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SVARTHETTA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SVARTHETTA UTVIKLING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SVARTHETTA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SVARTHETTA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SVARTHETTA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124 843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937 056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18 470 044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21 783 083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SVARTHETTA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LØKKEN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SVARTHETTA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889 011 602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SVARTHETTA UTVIKLING AS</a:t>
            </a:r>
          </a:p>
        </p:txBody>
      </p:sp>
    </p:spTree>
  </p:cSld>
  <p:clrMapOvr>
    <a:masterClrMapping xmlns:a="http://schemas.openxmlformats.org/drawingml/2006/main"/>
  </p:clrMapOvr>
</p:sld>
</file>