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e97f82fde45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7dc59c1af94996"/>
  </p:sldMasterIdLst>
  <p:sldIdLst>
    <p:sldId xmlns:r="http://schemas.openxmlformats.org/officeDocument/2006/relationships" id="256" r:id="R18fc06f9176b4ec9"/>
    <p:sldId xmlns:r="http://schemas.openxmlformats.org/officeDocument/2006/relationships" id="257" r:id="Rf5c2b83919e54c15"/>
    <p:sldId xmlns:r="http://schemas.openxmlformats.org/officeDocument/2006/relationships" id="258" r:id="Rf092beabeea6491b"/>
    <p:sldId xmlns:r="http://schemas.openxmlformats.org/officeDocument/2006/relationships" id="259" r:id="R4126a30961244eb4"/>
    <p:sldId xmlns:r="http://schemas.openxmlformats.org/officeDocument/2006/relationships" id="260" r:id="Rbff9ebd275024b4a"/>
    <p:sldId xmlns:r="http://schemas.openxmlformats.org/officeDocument/2006/relationships" id="261" r:id="R4fa03e20038b4b72"/>
    <p:sldId xmlns:r="http://schemas.openxmlformats.org/officeDocument/2006/relationships" id="262" r:id="Rd2c2336576dc48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dc59c1af94996" /><Relationship Type="http://schemas.openxmlformats.org/officeDocument/2006/relationships/slide" Target="/ppt/slides/slide1.xml" Id="R18fc06f9176b4ec9" /><Relationship Type="http://schemas.openxmlformats.org/officeDocument/2006/relationships/slide" Target="/ppt/slides/slide2.xml" Id="Rf5c2b83919e54c15" /><Relationship Type="http://schemas.openxmlformats.org/officeDocument/2006/relationships/slide" Target="/ppt/slides/slide3.xml" Id="Rf092beabeea6491b" /><Relationship Type="http://schemas.openxmlformats.org/officeDocument/2006/relationships/slide" Target="/ppt/slides/slide4.xml" Id="R4126a30961244eb4" /><Relationship Type="http://schemas.openxmlformats.org/officeDocument/2006/relationships/slide" Target="/ppt/slides/slide5.xml" Id="Rbff9ebd275024b4a" /><Relationship Type="http://schemas.openxmlformats.org/officeDocument/2006/relationships/slide" Target="/ppt/slides/slide6.xml" Id="R4fa03e20038b4b72" /><Relationship Type="http://schemas.openxmlformats.org/officeDocument/2006/relationships/slide" Target="/ppt/slides/slide7.xml" Id="Rd2c2336576dc48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1ea9b981a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6f7c3eb114ecd" /><Relationship Type="http://schemas.openxmlformats.org/officeDocument/2006/relationships/theme" Target="/ppt/slideMasters/theme/theme1.xml" Id="R78755d1ea5be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6f7c3eb11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cd6256c3f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aa14ac15943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48876cd24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6a4daede3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097c942e547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fba2a24b44d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76a43cc36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E KVAL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E KVAL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6 742 297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ROLAND KVAL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Saksumdalsvegen 788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888 990 232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