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36fc9cf07948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8433021d95449f"/>
  </p:sldMasterIdLst>
  <p:sldIdLst>
    <p:sldId xmlns:r="http://schemas.openxmlformats.org/officeDocument/2006/relationships" id="256" r:id="R9aabcbf4feb24a57"/>
    <p:sldId xmlns:r="http://schemas.openxmlformats.org/officeDocument/2006/relationships" id="257" r:id="R75c95b7745704512"/>
    <p:sldId xmlns:r="http://schemas.openxmlformats.org/officeDocument/2006/relationships" id="258" r:id="Rbeee258e4e524ad4"/>
    <p:sldId xmlns:r="http://schemas.openxmlformats.org/officeDocument/2006/relationships" id="259" r:id="R29d581701c814de2"/>
    <p:sldId xmlns:r="http://schemas.openxmlformats.org/officeDocument/2006/relationships" id="260" r:id="R7ddad6bd05fb402d"/>
    <p:sldId xmlns:r="http://schemas.openxmlformats.org/officeDocument/2006/relationships" id="261" r:id="R84e6ab52d40a4e35"/>
    <p:sldId xmlns:r="http://schemas.openxmlformats.org/officeDocument/2006/relationships" id="262" r:id="Rafd0dca8ffe04f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8433021d95449f" /><Relationship Type="http://schemas.openxmlformats.org/officeDocument/2006/relationships/slide" Target="/ppt/slides/slide1.xml" Id="R9aabcbf4feb24a57" /><Relationship Type="http://schemas.openxmlformats.org/officeDocument/2006/relationships/slide" Target="/ppt/slides/slide2.xml" Id="R75c95b7745704512" /><Relationship Type="http://schemas.openxmlformats.org/officeDocument/2006/relationships/slide" Target="/ppt/slides/slide3.xml" Id="Rbeee258e4e524ad4" /><Relationship Type="http://schemas.openxmlformats.org/officeDocument/2006/relationships/slide" Target="/ppt/slides/slide4.xml" Id="R29d581701c814de2" /><Relationship Type="http://schemas.openxmlformats.org/officeDocument/2006/relationships/slide" Target="/ppt/slides/slide5.xml" Id="R7ddad6bd05fb402d" /><Relationship Type="http://schemas.openxmlformats.org/officeDocument/2006/relationships/slide" Target="/ppt/slides/slide6.xml" Id="R84e6ab52d40a4e35" /><Relationship Type="http://schemas.openxmlformats.org/officeDocument/2006/relationships/slide" Target="/ppt/slides/slide7.xml" Id="Rafd0dca8ffe04f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7c934721d349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d5436537c44b9" /><Relationship Type="http://schemas.openxmlformats.org/officeDocument/2006/relationships/theme" Target="/ppt/slideMasters/theme/theme1.xml" Id="R4daaf18214f944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6d5436537c44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e91f736674e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caf8beae6f48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849c7ef8a4f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5a63ca22948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7c341dcd94b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3ed80259444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09a5257ab49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SL STENLEGGING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 STENLEGGING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 STENLEGGING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 STENLEGGING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 STENLEGGING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 STENLEGGING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172 034 468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−13 422 784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−10 361 241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11 774 407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57 062 400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 STENLEGGING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SKAARET LANDSKAP AS  –  70,6 %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PM7 INVEST AS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TIM FOSVOLD AS  –  10,5 %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JVM HOLDING AS  –  4,9 %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 STENLEGGING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Osloveien 142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1536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27 63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888 988 912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 STENLEGGING AS</a:t>
            </a:r>
          </a:p>
        </p:txBody>
      </p:sp>
    </p:spTree>
  </p:cSld>
  <p:clrMapOvr>
    <a:masterClrMapping xmlns:a="http://schemas.openxmlformats.org/drawingml/2006/main"/>
  </p:clrMapOvr>
</p:sld>
</file>