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ad7a94a2fb4d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fe41d779ee4568"/>
  </p:sldMasterIdLst>
  <p:sldIdLst>
    <p:sldId xmlns:r="http://schemas.openxmlformats.org/officeDocument/2006/relationships" id="256" r:id="R47a3b6f17ed14cc0"/>
    <p:sldId xmlns:r="http://schemas.openxmlformats.org/officeDocument/2006/relationships" id="257" r:id="R6b580a769db446e9"/>
    <p:sldId xmlns:r="http://schemas.openxmlformats.org/officeDocument/2006/relationships" id="258" r:id="R4c53c89bff5f447b"/>
    <p:sldId xmlns:r="http://schemas.openxmlformats.org/officeDocument/2006/relationships" id="259" r:id="R2d9e84a7a06f4937"/>
    <p:sldId xmlns:r="http://schemas.openxmlformats.org/officeDocument/2006/relationships" id="260" r:id="R350262d113444b45"/>
    <p:sldId xmlns:r="http://schemas.openxmlformats.org/officeDocument/2006/relationships" id="261" r:id="Rc448bac52ec44f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e41d779ee4568" /><Relationship Type="http://schemas.openxmlformats.org/officeDocument/2006/relationships/slide" Target="/ppt/slides/slide1.xml" Id="R47a3b6f17ed14cc0" /><Relationship Type="http://schemas.openxmlformats.org/officeDocument/2006/relationships/slide" Target="/ppt/slides/slide2.xml" Id="R6b580a769db446e9" /><Relationship Type="http://schemas.openxmlformats.org/officeDocument/2006/relationships/slide" Target="/ppt/slides/slide3.xml" Id="R4c53c89bff5f447b" /><Relationship Type="http://schemas.openxmlformats.org/officeDocument/2006/relationships/slide" Target="/ppt/slides/slide4.xml" Id="R2d9e84a7a06f4937" /><Relationship Type="http://schemas.openxmlformats.org/officeDocument/2006/relationships/slide" Target="/ppt/slides/slide5.xml" Id="R350262d113444b45" /><Relationship Type="http://schemas.openxmlformats.org/officeDocument/2006/relationships/slide" Target="/ppt/slides/slide6.xml" Id="Rc448bac52ec44f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6af8568c94f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04a0f08ad43ec" /><Relationship Type="http://schemas.openxmlformats.org/officeDocument/2006/relationships/theme" Target="/ppt/slideMasters/theme/theme1.xml" Id="R363c6c62228f42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04a0f08ad43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4feb627ce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277530c9243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f3411cbae42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8bae6f6fe44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dd9f2d62449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4e634822d46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888 978 682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ELINA INVEST AS</a:t>
            </a:r>
          </a:p>
        </p:txBody>
      </p:sp>
    </p:spTree>
  </p:cSld>
  <p:clrMapOvr>
    <a:masterClrMapping xmlns:a="http://schemas.openxmlformats.org/drawingml/2006/main"/>
  </p:clrMapOvr>
</p:sld>
</file>