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427f62c20347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36b582cb1c4f40"/>
  </p:sldMasterIdLst>
  <p:sldIdLst>
    <p:sldId xmlns:r="http://schemas.openxmlformats.org/officeDocument/2006/relationships" id="256" r:id="R6d16c53859db4200"/>
    <p:sldId xmlns:r="http://schemas.openxmlformats.org/officeDocument/2006/relationships" id="257" r:id="Rd7694fbee2a34939"/>
    <p:sldId xmlns:r="http://schemas.openxmlformats.org/officeDocument/2006/relationships" id="258" r:id="R5998888c4dda4ec4"/>
    <p:sldId xmlns:r="http://schemas.openxmlformats.org/officeDocument/2006/relationships" id="259" r:id="R8625d92559904d75"/>
    <p:sldId xmlns:r="http://schemas.openxmlformats.org/officeDocument/2006/relationships" id="260" r:id="R4dee8f0806a04432"/>
    <p:sldId xmlns:r="http://schemas.openxmlformats.org/officeDocument/2006/relationships" id="261" r:id="Re50d7abd3b5d4d0f"/>
    <p:sldId xmlns:r="http://schemas.openxmlformats.org/officeDocument/2006/relationships" id="262" r:id="Ra485990ff12442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36b582cb1c4f40" /><Relationship Type="http://schemas.openxmlformats.org/officeDocument/2006/relationships/slide" Target="/ppt/slides/slide1.xml" Id="R6d16c53859db4200" /><Relationship Type="http://schemas.openxmlformats.org/officeDocument/2006/relationships/slide" Target="/ppt/slides/slide2.xml" Id="Rd7694fbee2a34939" /><Relationship Type="http://schemas.openxmlformats.org/officeDocument/2006/relationships/slide" Target="/ppt/slides/slide3.xml" Id="R5998888c4dda4ec4" /><Relationship Type="http://schemas.openxmlformats.org/officeDocument/2006/relationships/slide" Target="/ppt/slides/slide4.xml" Id="R8625d92559904d75" /><Relationship Type="http://schemas.openxmlformats.org/officeDocument/2006/relationships/slide" Target="/ppt/slides/slide5.xml" Id="R4dee8f0806a04432" /><Relationship Type="http://schemas.openxmlformats.org/officeDocument/2006/relationships/slide" Target="/ppt/slides/slide6.xml" Id="Re50d7abd3b5d4d0f" /><Relationship Type="http://schemas.openxmlformats.org/officeDocument/2006/relationships/slide" Target="/ppt/slides/slide7.xml" Id="Ra485990ff12442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0e7ec3d0ee48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5f2e8df764970" /><Relationship Type="http://schemas.openxmlformats.org/officeDocument/2006/relationships/theme" Target="/ppt/slideMasters/theme/theme1.xml" Id="R9f146b3d0e2141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25f2e8df7649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e617df6ec48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a703249e14f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10ccc26114f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32b28d6ec40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28b8919674d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54a502b9b40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0010c1fc24a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SIGURD FURULUND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FURULUND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FURULUND HOLDING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FURULUND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FURULUND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FURULUND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258 591 419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32 989 366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18 490 674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339 990 602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757 431 941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FURULUND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FURULUND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FURULUND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Trondheimsvegen - Jessheim 500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2067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98 06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trude@furulund-maskin.no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www.furulund-maskin.no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888 975 012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FURULUND HOLDING AS</a:t>
            </a:r>
          </a:p>
        </p:txBody>
      </p:sp>
    </p:spTree>
  </p:cSld>
  <p:clrMapOvr>
    <a:masterClrMapping xmlns:a="http://schemas.openxmlformats.org/drawingml/2006/main"/>
  </p:clrMapOvr>
</p:sld>
</file>