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c91ae312e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f93dcde1f14234"/>
  </p:sldMasterIdLst>
  <p:sldIdLst>
    <p:sldId xmlns:r="http://schemas.openxmlformats.org/officeDocument/2006/relationships" id="256" r:id="Rdaa80b3b075f4ebb"/>
    <p:sldId xmlns:r="http://schemas.openxmlformats.org/officeDocument/2006/relationships" id="257" r:id="Rf830504c110f4846"/>
    <p:sldId xmlns:r="http://schemas.openxmlformats.org/officeDocument/2006/relationships" id="258" r:id="Rfa1ef8f1136645d0"/>
    <p:sldId xmlns:r="http://schemas.openxmlformats.org/officeDocument/2006/relationships" id="259" r:id="Re31fef4a12a041e2"/>
    <p:sldId xmlns:r="http://schemas.openxmlformats.org/officeDocument/2006/relationships" id="260" r:id="R0e7b36a5a0ed4f6f"/>
    <p:sldId xmlns:r="http://schemas.openxmlformats.org/officeDocument/2006/relationships" id="261" r:id="R8848a6c77c2a455e"/>
    <p:sldId xmlns:r="http://schemas.openxmlformats.org/officeDocument/2006/relationships" id="262" r:id="R2d7366f3eec446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93dcde1f14234" /><Relationship Type="http://schemas.openxmlformats.org/officeDocument/2006/relationships/slide" Target="/ppt/slides/slide1.xml" Id="Rdaa80b3b075f4ebb" /><Relationship Type="http://schemas.openxmlformats.org/officeDocument/2006/relationships/slide" Target="/ppt/slides/slide2.xml" Id="Rf830504c110f4846" /><Relationship Type="http://schemas.openxmlformats.org/officeDocument/2006/relationships/slide" Target="/ppt/slides/slide3.xml" Id="Rfa1ef8f1136645d0" /><Relationship Type="http://schemas.openxmlformats.org/officeDocument/2006/relationships/slide" Target="/ppt/slides/slide4.xml" Id="Re31fef4a12a041e2" /><Relationship Type="http://schemas.openxmlformats.org/officeDocument/2006/relationships/slide" Target="/ppt/slides/slide5.xml" Id="R0e7b36a5a0ed4f6f" /><Relationship Type="http://schemas.openxmlformats.org/officeDocument/2006/relationships/slide" Target="/ppt/slides/slide6.xml" Id="R8848a6c77c2a455e" /><Relationship Type="http://schemas.openxmlformats.org/officeDocument/2006/relationships/slide" Target="/ppt/slides/slide7.xml" Id="R2d7366f3eec446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768d14e75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3445056b74ad9" /><Relationship Type="http://schemas.openxmlformats.org/officeDocument/2006/relationships/theme" Target="/ppt/slideMasters/theme/theme1.xml" Id="R8d1b870fb202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73445056b7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6a725d21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5827032c1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358e73a6b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493b8ba464a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13dac4f62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c61b1f5c24e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9ecc30b86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N ARKITEKTUR &amp;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N ARKITEKTUR &amp;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411 157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7 538 219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7 770 024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NARUD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Elmholtveien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 ARKITEKTUR &amp; DESIGN AS</a:t>
            </a:r>
          </a:p>
        </p:txBody>
      </p:sp>
    </p:spTree>
  </p:cSld>
  <p:clrMapOvr>
    <a:masterClrMapping xmlns:a="http://schemas.openxmlformats.org/drawingml/2006/main"/>
  </p:clrMapOvr>
</p:sld>
</file>