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5ac759b82841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e63beb2f7743cb"/>
  </p:sldMasterIdLst>
  <p:sldIdLst>
    <p:sldId xmlns:r="http://schemas.openxmlformats.org/officeDocument/2006/relationships" id="256" r:id="Red7190247e4f4b6f"/>
    <p:sldId xmlns:r="http://schemas.openxmlformats.org/officeDocument/2006/relationships" id="257" r:id="R0d6cbe5305804409"/>
    <p:sldId xmlns:r="http://schemas.openxmlformats.org/officeDocument/2006/relationships" id="258" r:id="R73062a547bae4288"/>
    <p:sldId xmlns:r="http://schemas.openxmlformats.org/officeDocument/2006/relationships" id="259" r:id="R1f5ee121968e48fa"/>
    <p:sldId xmlns:r="http://schemas.openxmlformats.org/officeDocument/2006/relationships" id="260" r:id="R5131c9a55a304375"/>
    <p:sldId xmlns:r="http://schemas.openxmlformats.org/officeDocument/2006/relationships" id="261" r:id="R521a7bad45054d7c"/>
    <p:sldId xmlns:r="http://schemas.openxmlformats.org/officeDocument/2006/relationships" id="262" r:id="R59be78ad38ae49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e63beb2f7743cb" /><Relationship Type="http://schemas.openxmlformats.org/officeDocument/2006/relationships/slide" Target="/ppt/slides/slide1.xml" Id="Red7190247e4f4b6f" /><Relationship Type="http://schemas.openxmlformats.org/officeDocument/2006/relationships/slide" Target="/ppt/slides/slide2.xml" Id="R0d6cbe5305804409" /><Relationship Type="http://schemas.openxmlformats.org/officeDocument/2006/relationships/slide" Target="/ppt/slides/slide3.xml" Id="R73062a547bae4288" /><Relationship Type="http://schemas.openxmlformats.org/officeDocument/2006/relationships/slide" Target="/ppt/slides/slide4.xml" Id="R1f5ee121968e48fa" /><Relationship Type="http://schemas.openxmlformats.org/officeDocument/2006/relationships/slide" Target="/ppt/slides/slide5.xml" Id="R5131c9a55a304375" /><Relationship Type="http://schemas.openxmlformats.org/officeDocument/2006/relationships/slide" Target="/ppt/slides/slide6.xml" Id="R521a7bad45054d7c" /><Relationship Type="http://schemas.openxmlformats.org/officeDocument/2006/relationships/slide" Target="/ppt/slides/slide7.xml" Id="R59be78ad38ae49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dfac877caa47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a8796cc72412b" /><Relationship Type="http://schemas.openxmlformats.org/officeDocument/2006/relationships/theme" Target="/ppt/slideMasters/theme/theme1.xml" Id="Ra2fc8eee78c44b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2a8796cc7241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3c0c75c3849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b1c4f5e124f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92b5f748a47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01807a80747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a6abc431c48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1c792d1184c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13a03fd1942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 N ARKITEKTUR &amp;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N ARKITEKTUR &amp;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N ARKITEKTUR &amp;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N ARKITEKTUR &amp;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N ARKITEKTUR &amp;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N ARKITEKTUR &amp;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541 755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7 627 062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7 906 829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N ARKITEKTUR &amp;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NARUD 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N ARKITEKTUR &amp;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Elmholtveien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888 970 002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N ARKITEKTUR &amp; DESIGN AS</a:t>
            </a:r>
          </a:p>
        </p:txBody>
      </p:sp>
    </p:spTree>
  </p:cSld>
  <p:clrMapOvr>
    <a:masterClrMapping xmlns:a="http://schemas.openxmlformats.org/drawingml/2006/main"/>
  </p:clrMapOvr>
</p:sld>
</file>