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06b69099d4a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10f3baafe04f30"/>
  </p:sldMasterIdLst>
  <p:sldIdLst>
    <p:sldId xmlns:r="http://schemas.openxmlformats.org/officeDocument/2006/relationships" id="256" r:id="Re792cbafaee84a52"/>
    <p:sldId xmlns:r="http://schemas.openxmlformats.org/officeDocument/2006/relationships" id="257" r:id="R1fc96fdb19314bbe"/>
    <p:sldId xmlns:r="http://schemas.openxmlformats.org/officeDocument/2006/relationships" id="258" r:id="R9a2b95680bba41b4"/>
    <p:sldId xmlns:r="http://schemas.openxmlformats.org/officeDocument/2006/relationships" id="259" r:id="R3a634182d1f94c7c"/>
    <p:sldId xmlns:r="http://schemas.openxmlformats.org/officeDocument/2006/relationships" id="260" r:id="R26f3182c147a46fa"/>
    <p:sldId xmlns:r="http://schemas.openxmlformats.org/officeDocument/2006/relationships" id="261" r:id="Rb04a4a1bcf06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0f3baafe04f30" /><Relationship Type="http://schemas.openxmlformats.org/officeDocument/2006/relationships/slide" Target="/ppt/slides/slide1.xml" Id="Re792cbafaee84a52" /><Relationship Type="http://schemas.openxmlformats.org/officeDocument/2006/relationships/slide" Target="/ppt/slides/slide2.xml" Id="R1fc96fdb19314bbe" /><Relationship Type="http://schemas.openxmlformats.org/officeDocument/2006/relationships/slide" Target="/ppt/slides/slide3.xml" Id="R9a2b95680bba41b4" /><Relationship Type="http://schemas.openxmlformats.org/officeDocument/2006/relationships/slide" Target="/ppt/slides/slide4.xml" Id="R3a634182d1f94c7c" /><Relationship Type="http://schemas.openxmlformats.org/officeDocument/2006/relationships/slide" Target="/ppt/slides/slide5.xml" Id="R26f3182c147a46fa" /><Relationship Type="http://schemas.openxmlformats.org/officeDocument/2006/relationships/slide" Target="/ppt/slides/slide6.xml" Id="Rb04a4a1bcf06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0f3b5355a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ce6c5e7804def" /><Relationship Type="http://schemas.openxmlformats.org/officeDocument/2006/relationships/theme" Target="/ppt/slideMasters/theme/theme1.xml" Id="R7b78bef052eb48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ce6c5e780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46264b427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ed27c545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7846c0f1243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d3fe10ab4b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80354fc3f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a02f1e194c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−204 799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66 691 468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66 920 941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888 967 362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ALBRUN AS</a:t>
            </a:r>
          </a:p>
        </p:txBody>
      </p:sp>
    </p:spTree>
  </p:cSld>
  <p:clrMapOvr>
    <a:masterClrMapping xmlns:a="http://schemas.openxmlformats.org/drawingml/2006/main"/>
  </p:clrMapOvr>
</p:sld>
</file>