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e43ae33a949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af5bd279a45ce"/>
  </p:sldMasterIdLst>
  <p:sldIdLst>
    <p:sldId xmlns:r="http://schemas.openxmlformats.org/officeDocument/2006/relationships" id="256" r:id="Ra24e47787b1e450b"/>
    <p:sldId xmlns:r="http://schemas.openxmlformats.org/officeDocument/2006/relationships" id="257" r:id="R52ff5a7df6144d04"/>
    <p:sldId xmlns:r="http://schemas.openxmlformats.org/officeDocument/2006/relationships" id="258" r:id="Rd3d5a6ce846c4179"/>
    <p:sldId xmlns:r="http://schemas.openxmlformats.org/officeDocument/2006/relationships" id="259" r:id="Rdc1caf36f3c24725"/>
    <p:sldId xmlns:r="http://schemas.openxmlformats.org/officeDocument/2006/relationships" id="260" r:id="Rb2d9be2f6a294670"/>
    <p:sldId xmlns:r="http://schemas.openxmlformats.org/officeDocument/2006/relationships" id="261" r:id="Rfd2bff6c83074e4f"/>
    <p:sldId xmlns:r="http://schemas.openxmlformats.org/officeDocument/2006/relationships" id="262" r:id="R1e7db52d95a24e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af5bd279a45ce" /><Relationship Type="http://schemas.openxmlformats.org/officeDocument/2006/relationships/slide" Target="/ppt/slides/slide1.xml" Id="Ra24e47787b1e450b" /><Relationship Type="http://schemas.openxmlformats.org/officeDocument/2006/relationships/slide" Target="/ppt/slides/slide2.xml" Id="R52ff5a7df6144d04" /><Relationship Type="http://schemas.openxmlformats.org/officeDocument/2006/relationships/slide" Target="/ppt/slides/slide3.xml" Id="Rd3d5a6ce846c4179" /><Relationship Type="http://schemas.openxmlformats.org/officeDocument/2006/relationships/slide" Target="/ppt/slides/slide4.xml" Id="Rdc1caf36f3c24725" /><Relationship Type="http://schemas.openxmlformats.org/officeDocument/2006/relationships/slide" Target="/ppt/slides/slide5.xml" Id="Rb2d9be2f6a294670" /><Relationship Type="http://schemas.openxmlformats.org/officeDocument/2006/relationships/slide" Target="/ppt/slides/slide6.xml" Id="Rfd2bff6c83074e4f" /><Relationship Type="http://schemas.openxmlformats.org/officeDocument/2006/relationships/slide" Target="/ppt/slides/slide7.xml" Id="R1e7db52d95a24e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8329a0ba746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593cfd1154cba" /><Relationship Type="http://schemas.openxmlformats.org/officeDocument/2006/relationships/theme" Target="/ppt/slideMasters/theme/theme1.xml" Id="R4e7e35930215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593cfd1154c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22d7fce84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7dc7f6b5149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1c806c56b46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9e324a7c142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dc60d41f46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9d60ead0143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a79f7f0054e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 STAFF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STAFF HOLDING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629 466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655 053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STAFF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888 964 452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STAFF HOLDING AS</a:t>
            </a:r>
          </a:p>
        </p:txBody>
      </p:sp>
    </p:spTree>
  </p:cSld>
  <p:clrMapOvr>
    <a:masterClrMapping xmlns:a="http://schemas.openxmlformats.org/drawingml/2006/main"/>
  </p:clrMapOvr>
</p:sld>
</file>