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a3039b562443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f39fedf7d54313"/>
  </p:sldMasterIdLst>
  <p:sldIdLst>
    <p:sldId xmlns:r="http://schemas.openxmlformats.org/officeDocument/2006/relationships" id="256" r:id="Rbd2e0486fb3a4bcd"/>
    <p:sldId xmlns:r="http://schemas.openxmlformats.org/officeDocument/2006/relationships" id="257" r:id="R510903717389450c"/>
    <p:sldId xmlns:r="http://schemas.openxmlformats.org/officeDocument/2006/relationships" id="258" r:id="Ra665ebfad0e64ba8"/>
    <p:sldId xmlns:r="http://schemas.openxmlformats.org/officeDocument/2006/relationships" id="259" r:id="R472cfc8742e045c7"/>
    <p:sldId xmlns:r="http://schemas.openxmlformats.org/officeDocument/2006/relationships" id="260" r:id="R6b73903fb9e54243"/>
    <p:sldId xmlns:r="http://schemas.openxmlformats.org/officeDocument/2006/relationships" id="261" r:id="R4f49ea695a164394"/>
    <p:sldId xmlns:r="http://schemas.openxmlformats.org/officeDocument/2006/relationships" id="262" r:id="R9ad4d5da4cdf40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f39fedf7d54313" /><Relationship Type="http://schemas.openxmlformats.org/officeDocument/2006/relationships/slide" Target="/ppt/slides/slide1.xml" Id="Rbd2e0486fb3a4bcd" /><Relationship Type="http://schemas.openxmlformats.org/officeDocument/2006/relationships/slide" Target="/ppt/slides/slide2.xml" Id="R510903717389450c" /><Relationship Type="http://schemas.openxmlformats.org/officeDocument/2006/relationships/slide" Target="/ppt/slides/slide3.xml" Id="Ra665ebfad0e64ba8" /><Relationship Type="http://schemas.openxmlformats.org/officeDocument/2006/relationships/slide" Target="/ppt/slides/slide4.xml" Id="R472cfc8742e045c7" /><Relationship Type="http://schemas.openxmlformats.org/officeDocument/2006/relationships/slide" Target="/ppt/slides/slide5.xml" Id="R6b73903fb9e54243" /><Relationship Type="http://schemas.openxmlformats.org/officeDocument/2006/relationships/slide" Target="/ppt/slides/slide6.xml" Id="R4f49ea695a164394" /><Relationship Type="http://schemas.openxmlformats.org/officeDocument/2006/relationships/slide" Target="/ppt/slides/slide7.xml" Id="R9ad4d5da4cdf40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b068e50ca41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4ccf6b9fc4cf6" /><Relationship Type="http://schemas.openxmlformats.org/officeDocument/2006/relationships/theme" Target="/ppt/slideMasters/theme/theme1.xml" Id="Raf05e31b6d494b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4ccf6b9fc4c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a3fb0753d4a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4f1437b1940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986c8e2c84a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9340404a144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7e97babd14f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ad227c4f241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a651773c548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MANGO HOLDING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−3 542 915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−4 258 932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−3 878 034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52 482 586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52 634 565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BRYNSRUD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10 42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888 961 402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MANGO HOLDING AS</a:t>
            </a:r>
          </a:p>
        </p:txBody>
      </p:sp>
    </p:spTree>
  </p:cSld>
  <p:clrMapOvr>
    <a:masterClrMapping xmlns:a="http://schemas.openxmlformats.org/drawingml/2006/main"/>
  </p:clrMapOvr>
</p:sld>
</file>